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9"/>
  </p:notesMasterIdLst>
  <p:sldIdLst>
    <p:sldId id="256" r:id="rId2"/>
    <p:sldId id="257" r:id="rId3"/>
    <p:sldId id="258" r:id="rId4"/>
    <p:sldId id="259" r:id="rId5"/>
    <p:sldId id="260" r:id="rId6"/>
    <p:sldId id="261" r:id="rId7"/>
    <p:sldId id="262"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DC9CBA2-2B84-4954-A885-69A9E887B8BE}" v="73" dt="2025-12-13T23:57:44.38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9806" autoAdjust="0"/>
  </p:normalViewPr>
  <p:slideViewPr>
    <p:cSldViewPr snapToGrid="0">
      <p:cViewPr varScale="1">
        <p:scale>
          <a:sx n="67" d="100"/>
          <a:sy n="67" d="100"/>
        </p:scale>
        <p:origin x="1267" y="2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5" Type="http://schemas.microsoft.com/office/2015/10/relationships/revisionInfo" Target="revisionInfo.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 Id="rId14"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onia Smith" userId="0029caf2520ed329" providerId="LiveId" clId="{3903B7AF-1085-486D-9ACA-6DF4614C9EB6}"/>
    <pc:docChg chg="undo custSel addSld modSld addMainMaster delMainMaster modMainMaster">
      <pc:chgData name="Sonia Smith" userId="0029caf2520ed329" providerId="LiveId" clId="{3903B7AF-1085-486D-9ACA-6DF4614C9EB6}" dt="2025-12-13T23:57:44.382" v="327" actId="1076"/>
      <pc:docMkLst>
        <pc:docMk/>
      </pc:docMkLst>
      <pc:sldChg chg="addSp modSp new mod modClrScheme chgLayout modNotesTx">
        <pc:chgData name="Sonia Smith" userId="0029caf2520ed329" providerId="LiveId" clId="{3903B7AF-1085-486D-9ACA-6DF4614C9EB6}" dt="2025-12-13T23:17:46.538" v="112" actId="20577"/>
        <pc:sldMkLst>
          <pc:docMk/>
          <pc:sldMk cId="1008467316" sldId="256"/>
        </pc:sldMkLst>
        <pc:spChg chg="mod">
          <ac:chgData name="Sonia Smith" userId="0029caf2520ed329" providerId="LiveId" clId="{3903B7AF-1085-486D-9ACA-6DF4614C9EB6}" dt="2025-12-13T23:15:37.385" v="50" actId="1076"/>
          <ac:spMkLst>
            <pc:docMk/>
            <pc:sldMk cId="1008467316" sldId="256"/>
            <ac:spMk id="2" creationId="{8C13D65E-9176-2200-A259-E9CB2F72109D}"/>
          </ac:spMkLst>
        </pc:spChg>
        <pc:spChg chg="mod">
          <ac:chgData name="Sonia Smith" userId="0029caf2520ed329" providerId="LiveId" clId="{3903B7AF-1085-486D-9ACA-6DF4614C9EB6}" dt="2025-12-13T23:15:41.235" v="52" actId="27636"/>
          <ac:spMkLst>
            <pc:docMk/>
            <pc:sldMk cId="1008467316" sldId="256"/>
            <ac:spMk id="3" creationId="{22EBEA48-B5D8-FB3A-26AD-6B5238684982}"/>
          </ac:spMkLst>
        </pc:spChg>
        <pc:spChg chg="add mod">
          <ac:chgData name="Sonia Smith" userId="0029caf2520ed329" providerId="LiveId" clId="{3903B7AF-1085-486D-9ACA-6DF4614C9EB6}" dt="2025-12-13T23:15:33.349" v="49" actId="14100"/>
          <ac:spMkLst>
            <pc:docMk/>
            <pc:sldMk cId="1008467316" sldId="256"/>
            <ac:spMk id="8" creationId="{98A8F155-4596-5AA7-0B09-1112759258EF}"/>
          </ac:spMkLst>
        </pc:spChg>
      </pc:sldChg>
      <pc:sldChg chg="addSp delSp modSp new mod">
        <pc:chgData name="Sonia Smith" userId="0029caf2520ed329" providerId="LiveId" clId="{3903B7AF-1085-486D-9ACA-6DF4614C9EB6}" dt="2025-12-13T23:23:46.961" v="150" actId="1076"/>
        <pc:sldMkLst>
          <pc:docMk/>
          <pc:sldMk cId="1596458334" sldId="257"/>
        </pc:sldMkLst>
        <pc:spChg chg="mod">
          <ac:chgData name="Sonia Smith" userId="0029caf2520ed329" providerId="LiveId" clId="{3903B7AF-1085-486D-9ACA-6DF4614C9EB6}" dt="2025-12-13T23:22:46.868" v="131" actId="14100"/>
          <ac:spMkLst>
            <pc:docMk/>
            <pc:sldMk cId="1596458334" sldId="257"/>
            <ac:spMk id="2" creationId="{87521A3A-0DE3-19E1-2163-08CEEF646923}"/>
          </ac:spMkLst>
        </pc:spChg>
        <pc:spChg chg="del mod">
          <ac:chgData name="Sonia Smith" userId="0029caf2520ed329" providerId="LiveId" clId="{3903B7AF-1085-486D-9ACA-6DF4614C9EB6}" dt="2025-12-13T23:23:04.955" v="133"/>
          <ac:spMkLst>
            <pc:docMk/>
            <pc:sldMk cId="1596458334" sldId="257"/>
            <ac:spMk id="3" creationId="{CFD49A67-F59E-A57C-03E1-089BCE315A24}"/>
          </ac:spMkLst>
        </pc:spChg>
        <pc:spChg chg="add del">
          <ac:chgData name="Sonia Smith" userId="0029caf2520ed329" providerId="LiveId" clId="{3903B7AF-1085-486D-9ACA-6DF4614C9EB6}" dt="2025-12-13T23:21:27.459" v="121" actId="931"/>
          <ac:spMkLst>
            <pc:docMk/>
            <pc:sldMk cId="1596458334" sldId="257"/>
            <ac:spMk id="4" creationId="{756AE36B-54A5-BBB9-0234-11CEB2787EA5}"/>
          </ac:spMkLst>
        </pc:spChg>
        <pc:spChg chg="add mod">
          <ac:chgData name="Sonia Smith" userId="0029caf2520ed329" providerId="LiveId" clId="{3903B7AF-1085-486D-9ACA-6DF4614C9EB6}" dt="2025-12-13T23:23:46.961" v="150" actId="1076"/>
          <ac:spMkLst>
            <pc:docMk/>
            <pc:sldMk cId="1596458334" sldId="257"/>
            <ac:spMk id="7" creationId="{B46AB63B-5D72-BA5D-33B3-B5AC1DF6088B}"/>
          </ac:spMkLst>
        </pc:spChg>
        <pc:picChg chg="add mod">
          <ac:chgData name="Sonia Smith" userId="0029caf2520ed329" providerId="LiveId" clId="{3903B7AF-1085-486D-9ACA-6DF4614C9EB6}" dt="2025-12-13T23:21:27.459" v="121" actId="931"/>
          <ac:picMkLst>
            <pc:docMk/>
            <pc:sldMk cId="1596458334" sldId="257"/>
            <ac:picMk id="6" creationId="{A8D2DEAF-85BC-F7AD-4008-C51600F98BDD}"/>
          </ac:picMkLst>
        </pc:picChg>
      </pc:sldChg>
      <pc:sldChg chg="addSp delSp modSp new mod">
        <pc:chgData name="Sonia Smith" userId="0029caf2520ed329" providerId="LiveId" clId="{3903B7AF-1085-486D-9ACA-6DF4614C9EB6}" dt="2025-12-13T23:29:57.930" v="172" actId="1076"/>
        <pc:sldMkLst>
          <pc:docMk/>
          <pc:sldMk cId="4217270094" sldId="258"/>
        </pc:sldMkLst>
        <pc:spChg chg="mod">
          <ac:chgData name="Sonia Smith" userId="0029caf2520ed329" providerId="LiveId" clId="{3903B7AF-1085-486D-9ACA-6DF4614C9EB6}" dt="2025-12-13T23:29:51.246" v="171" actId="1076"/>
          <ac:spMkLst>
            <pc:docMk/>
            <pc:sldMk cId="4217270094" sldId="258"/>
            <ac:spMk id="2" creationId="{56087072-704F-FCC3-C0DA-D5E93C19A6AF}"/>
          </ac:spMkLst>
        </pc:spChg>
        <pc:spChg chg="del mod">
          <ac:chgData name="Sonia Smith" userId="0029caf2520ed329" providerId="LiveId" clId="{3903B7AF-1085-486D-9ACA-6DF4614C9EB6}" dt="2025-12-13T23:28:01.212" v="163"/>
          <ac:spMkLst>
            <pc:docMk/>
            <pc:sldMk cId="4217270094" sldId="258"/>
            <ac:spMk id="3" creationId="{AF1BFF85-7248-96FC-3FA2-48A8B57AF363}"/>
          </ac:spMkLst>
        </pc:spChg>
        <pc:spChg chg="add mod">
          <ac:chgData name="Sonia Smith" userId="0029caf2520ed329" providerId="LiveId" clId="{3903B7AF-1085-486D-9ACA-6DF4614C9EB6}" dt="2025-12-13T23:29:57.930" v="172" actId="1076"/>
          <ac:spMkLst>
            <pc:docMk/>
            <pc:sldMk cId="4217270094" sldId="258"/>
            <ac:spMk id="5" creationId="{F5C465F3-4160-A29C-368F-8E0F35890C73}"/>
          </ac:spMkLst>
        </pc:spChg>
      </pc:sldChg>
      <pc:sldChg chg="addSp delSp modSp new mod modNotesTx">
        <pc:chgData name="Sonia Smith" userId="0029caf2520ed329" providerId="LiveId" clId="{3903B7AF-1085-486D-9ACA-6DF4614C9EB6}" dt="2025-12-13T23:35:40.175" v="206" actId="20577"/>
        <pc:sldMkLst>
          <pc:docMk/>
          <pc:sldMk cId="1215916150" sldId="259"/>
        </pc:sldMkLst>
        <pc:spChg chg="mod">
          <ac:chgData name="Sonia Smith" userId="0029caf2520ed329" providerId="LiveId" clId="{3903B7AF-1085-486D-9ACA-6DF4614C9EB6}" dt="2025-12-13T23:33:42.345" v="190" actId="1076"/>
          <ac:spMkLst>
            <pc:docMk/>
            <pc:sldMk cId="1215916150" sldId="259"/>
            <ac:spMk id="2" creationId="{D982D64A-A029-F34F-6C5A-F8415A9300AD}"/>
          </ac:spMkLst>
        </pc:spChg>
        <pc:spChg chg="del mod">
          <ac:chgData name="Sonia Smith" userId="0029caf2520ed329" providerId="LiveId" clId="{3903B7AF-1085-486D-9ACA-6DF4614C9EB6}" dt="2025-12-13T23:33:05.612" v="179"/>
          <ac:spMkLst>
            <pc:docMk/>
            <pc:sldMk cId="1215916150" sldId="259"/>
            <ac:spMk id="3" creationId="{92CF575C-6A99-915E-C3D1-58CC12646089}"/>
          </ac:spMkLst>
        </pc:spChg>
        <pc:spChg chg="add mod">
          <ac:chgData name="Sonia Smith" userId="0029caf2520ed329" providerId="LiveId" clId="{3903B7AF-1085-486D-9ACA-6DF4614C9EB6}" dt="2025-12-13T23:34:15.708" v="203" actId="20577"/>
          <ac:spMkLst>
            <pc:docMk/>
            <pc:sldMk cId="1215916150" sldId="259"/>
            <ac:spMk id="5" creationId="{1DBBE157-31CE-03B0-4D53-787736F0C4C1}"/>
          </ac:spMkLst>
        </pc:spChg>
      </pc:sldChg>
      <pc:sldChg chg="addSp delSp modSp new mod modNotesTx">
        <pc:chgData name="Sonia Smith" userId="0029caf2520ed329" providerId="LiveId" clId="{3903B7AF-1085-486D-9ACA-6DF4614C9EB6}" dt="2025-12-13T23:44:52.515" v="254" actId="20577"/>
        <pc:sldMkLst>
          <pc:docMk/>
          <pc:sldMk cId="659429464" sldId="260"/>
        </pc:sldMkLst>
        <pc:spChg chg="mod">
          <ac:chgData name="Sonia Smith" userId="0029caf2520ed329" providerId="LiveId" clId="{3903B7AF-1085-486D-9ACA-6DF4614C9EB6}" dt="2025-12-13T23:43:47.484" v="232" actId="1076"/>
          <ac:spMkLst>
            <pc:docMk/>
            <pc:sldMk cId="659429464" sldId="260"/>
            <ac:spMk id="2" creationId="{7683E03B-C349-AB1E-EE7A-F9651119B6AB}"/>
          </ac:spMkLst>
        </pc:spChg>
        <pc:spChg chg="add del">
          <ac:chgData name="Sonia Smith" userId="0029caf2520ed329" providerId="LiveId" clId="{3903B7AF-1085-486D-9ACA-6DF4614C9EB6}" dt="2025-12-13T23:43:28.071" v="228"/>
          <ac:spMkLst>
            <pc:docMk/>
            <pc:sldMk cId="659429464" sldId="260"/>
            <ac:spMk id="3" creationId="{BF7B531B-8A8D-4728-CC3D-731DCDC988F7}"/>
          </ac:spMkLst>
        </pc:spChg>
        <pc:spChg chg="add mod">
          <ac:chgData name="Sonia Smith" userId="0029caf2520ed329" providerId="LiveId" clId="{3903B7AF-1085-486D-9ACA-6DF4614C9EB6}" dt="2025-12-13T23:43:26.308" v="227"/>
          <ac:spMkLst>
            <pc:docMk/>
            <pc:sldMk cId="659429464" sldId="260"/>
            <ac:spMk id="5" creationId="{5C5C54F9-800E-BDDC-9106-BF53E019AA13}"/>
          </ac:spMkLst>
        </pc:spChg>
        <pc:spChg chg="add">
          <ac:chgData name="Sonia Smith" userId="0029caf2520ed329" providerId="LiveId" clId="{3903B7AF-1085-486D-9ACA-6DF4614C9EB6}" dt="2025-12-13T23:43:16.565" v="220"/>
          <ac:spMkLst>
            <pc:docMk/>
            <pc:sldMk cId="659429464" sldId="260"/>
            <ac:spMk id="6" creationId="{A5CBA957-BF35-CAAF-4F28-885C4E269620}"/>
          </ac:spMkLst>
        </pc:spChg>
        <pc:spChg chg="add mod">
          <ac:chgData name="Sonia Smith" userId="0029caf2520ed329" providerId="LiveId" clId="{3903B7AF-1085-486D-9ACA-6DF4614C9EB6}" dt="2025-12-13T23:44:25.473" v="250" actId="1076"/>
          <ac:spMkLst>
            <pc:docMk/>
            <pc:sldMk cId="659429464" sldId="260"/>
            <ac:spMk id="7" creationId="{E032C685-1967-C9EC-D772-47BF6C66748F}"/>
          </ac:spMkLst>
        </pc:spChg>
      </pc:sldChg>
      <pc:sldChg chg="addSp delSp modSp new mod modNotesTx">
        <pc:chgData name="Sonia Smith" userId="0029caf2520ed329" providerId="LiveId" clId="{3903B7AF-1085-486D-9ACA-6DF4614C9EB6}" dt="2025-12-13T23:54:02.517" v="305" actId="1076"/>
        <pc:sldMkLst>
          <pc:docMk/>
          <pc:sldMk cId="725022617" sldId="261"/>
        </pc:sldMkLst>
        <pc:spChg chg="mod">
          <ac:chgData name="Sonia Smith" userId="0029caf2520ed329" providerId="LiveId" clId="{3903B7AF-1085-486D-9ACA-6DF4614C9EB6}" dt="2025-12-13T23:53:48.958" v="304" actId="1076"/>
          <ac:spMkLst>
            <pc:docMk/>
            <pc:sldMk cId="725022617" sldId="261"/>
            <ac:spMk id="2" creationId="{DB804F8E-8EA2-9B43-B7EC-683E2E362D7A}"/>
          </ac:spMkLst>
        </pc:spChg>
        <pc:spChg chg="del mod">
          <ac:chgData name="Sonia Smith" userId="0029caf2520ed329" providerId="LiveId" clId="{3903B7AF-1085-486D-9ACA-6DF4614C9EB6}" dt="2025-12-13T23:51:21.042" v="296"/>
          <ac:spMkLst>
            <pc:docMk/>
            <pc:sldMk cId="725022617" sldId="261"/>
            <ac:spMk id="3" creationId="{69EB1060-BF9C-4EBD-D4DC-38704BDC07B0}"/>
          </ac:spMkLst>
        </pc:spChg>
        <pc:spChg chg="mod">
          <ac:chgData name="Sonia Smith" userId="0029caf2520ed329" providerId="LiveId" clId="{3903B7AF-1085-486D-9ACA-6DF4614C9EB6}" dt="2025-12-13T23:53:41.431" v="303" actId="14100"/>
          <ac:spMkLst>
            <pc:docMk/>
            <pc:sldMk cId="725022617" sldId="261"/>
            <ac:spMk id="4" creationId="{0816818F-F621-A902-FEC9-6B6C67A9951F}"/>
          </ac:spMkLst>
        </pc:spChg>
        <pc:spChg chg="add mod">
          <ac:chgData name="Sonia Smith" userId="0029caf2520ed329" providerId="LiveId" clId="{3903B7AF-1085-486D-9ACA-6DF4614C9EB6}" dt="2025-12-13T23:54:02.517" v="305" actId="1076"/>
          <ac:spMkLst>
            <pc:docMk/>
            <pc:sldMk cId="725022617" sldId="261"/>
            <ac:spMk id="5" creationId="{E43BE129-0906-B90C-3968-7713143A2BAE}"/>
          </ac:spMkLst>
        </pc:spChg>
      </pc:sldChg>
      <pc:sldChg chg="addSp delSp modSp add mod delAnim">
        <pc:chgData name="Sonia Smith" userId="0029caf2520ed329" providerId="LiveId" clId="{3903B7AF-1085-486D-9ACA-6DF4614C9EB6}" dt="2025-12-13T23:57:44.382" v="327" actId="1076"/>
        <pc:sldMkLst>
          <pc:docMk/>
          <pc:sldMk cId="1380474414" sldId="262"/>
        </pc:sldMkLst>
        <pc:spChg chg="mod">
          <ac:chgData name="Sonia Smith" userId="0029caf2520ed329" providerId="LiveId" clId="{3903B7AF-1085-486D-9ACA-6DF4614C9EB6}" dt="2025-12-13T23:55:55.612" v="309" actId="122"/>
          <ac:spMkLst>
            <pc:docMk/>
            <pc:sldMk cId="1380474414" sldId="262"/>
            <ac:spMk id="2" creationId="{C447A4B8-B744-8680-E192-5DD76AF651BF}"/>
          </ac:spMkLst>
        </pc:spChg>
        <pc:spChg chg="add mod">
          <ac:chgData name="Sonia Smith" userId="0029caf2520ed329" providerId="LiveId" clId="{3903B7AF-1085-486D-9ACA-6DF4614C9EB6}" dt="2025-12-13T23:57:44.382" v="327" actId="1076"/>
          <ac:spMkLst>
            <pc:docMk/>
            <pc:sldMk cId="1380474414" sldId="262"/>
            <ac:spMk id="3" creationId="{9074289F-5A9C-C5B2-ECB1-A14163BE9A39}"/>
          </ac:spMkLst>
        </pc:spChg>
        <pc:spChg chg="del mod">
          <ac:chgData name="Sonia Smith" userId="0029caf2520ed329" providerId="LiveId" clId="{3903B7AF-1085-486D-9ACA-6DF4614C9EB6}" dt="2025-12-13T23:56:21.755" v="312"/>
          <ac:spMkLst>
            <pc:docMk/>
            <pc:sldMk cId="1380474414" sldId="262"/>
            <ac:spMk id="5" creationId="{6DD2FCD7-DD41-1626-4BEE-0DC8AA474460}"/>
          </ac:spMkLst>
        </pc:spChg>
        <pc:picChg chg="del">
          <ac:chgData name="Sonia Smith" userId="0029caf2520ed329" providerId="LiveId" clId="{3903B7AF-1085-486D-9ACA-6DF4614C9EB6}" dt="2025-12-13T23:55:34.096" v="307" actId="478"/>
          <ac:picMkLst>
            <pc:docMk/>
            <pc:sldMk cId="1380474414" sldId="262"/>
            <ac:picMk id="6" creationId="{416B2013-D6CF-AB64-384A-51A809AACCE8}"/>
          </ac:picMkLst>
        </pc:picChg>
      </pc:sldChg>
      <pc:sldMasterChg chg="del delSldLayout modSldLayout">
        <pc:chgData name="Sonia Smith" userId="0029caf2520ed329" providerId="LiveId" clId="{3903B7AF-1085-486D-9ACA-6DF4614C9EB6}" dt="2025-12-13T23:10:35.279" v="2" actId="26606"/>
        <pc:sldMasterMkLst>
          <pc:docMk/>
          <pc:sldMasterMk cId="1692771662" sldId="2147483648"/>
        </pc:sldMasterMkLst>
        <pc:sldLayoutChg chg="del">
          <pc:chgData name="Sonia Smith" userId="0029caf2520ed329" providerId="LiveId" clId="{3903B7AF-1085-486D-9ACA-6DF4614C9EB6}" dt="2025-12-13T23:10:35.279" v="2" actId="26606"/>
          <pc:sldLayoutMkLst>
            <pc:docMk/>
            <pc:sldMasterMk cId="1692771662" sldId="2147483648"/>
            <pc:sldLayoutMk cId="911493277" sldId="2147483649"/>
          </pc:sldLayoutMkLst>
        </pc:sldLayoutChg>
        <pc:sldLayoutChg chg="del replId">
          <pc:chgData name="Sonia Smith" userId="0029caf2520ed329" providerId="LiveId" clId="{3903B7AF-1085-486D-9ACA-6DF4614C9EB6}" dt="2025-12-13T23:10:35.279" v="2" actId="26606"/>
          <pc:sldLayoutMkLst>
            <pc:docMk/>
            <pc:sldMasterMk cId="1692771662" sldId="2147483648"/>
            <pc:sldLayoutMk cId="2579830717" sldId="2147483702"/>
          </pc:sldLayoutMkLst>
        </pc:sldLayoutChg>
        <pc:sldLayoutChg chg="del replId">
          <pc:chgData name="Sonia Smith" userId="0029caf2520ed329" providerId="LiveId" clId="{3903B7AF-1085-486D-9ACA-6DF4614C9EB6}" dt="2025-12-13T23:10:35.279" v="2" actId="26606"/>
          <pc:sldLayoutMkLst>
            <pc:docMk/>
            <pc:sldMasterMk cId="1692771662" sldId="2147483648"/>
            <pc:sldLayoutMk cId="2411112706" sldId="2147483703"/>
          </pc:sldLayoutMkLst>
        </pc:sldLayoutChg>
        <pc:sldLayoutChg chg="del replId">
          <pc:chgData name="Sonia Smith" userId="0029caf2520ed329" providerId="LiveId" clId="{3903B7AF-1085-486D-9ACA-6DF4614C9EB6}" dt="2025-12-13T23:10:35.279" v="2" actId="26606"/>
          <pc:sldLayoutMkLst>
            <pc:docMk/>
            <pc:sldMasterMk cId="1692771662" sldId="2147483648"/>
            <pc:sldLayoutMk cId="349265774" sldId="2147483704"/>
          </pc:sldLayoutMkLst>
        </pc:sldLayoutChg>
        <pc:sldLayoutChg chg="del replId">
          <pc:chgData name="Sonia Smith" userId="0029caf2520ed329" providerId="LiveId" clId="{3903B7AF-1085-486D-9ACA-6DF4614C9EB6}" dt="2025-12-13T23:10:35.279" v="2" actId="26606"/>
          <pc:sldLayoutMkLst>
            <pc:docMk/>
            <pc:sldMasterMk cId="1692771662" sldId="2147483648"/>
            <pc:sldLayoutMk cId="2004536037" sldId="2147483705"/>
          </pc:sldLayoutMkLst>
        </pc:sldLayoutChg>
        <pc:sldLayoutChg chg="del replId">
          <pc:chgData name="Sonia Smith" userId="0029caf2520ed329" providerId="LiveId" clId="{3903B7AF-1085-486D-9ACA-6DF4614C9EB6}" dt="2025-12-13T23:10:35.279" v="2" actId="26606"/>
          <pc:sldLayoutMkLst>
            <pc:docMk/>
            <pc:sldMasterMk cId="1692771662" sldId="2147483648"/>
            <pc:sldLayoutMk cId="3481526814" sldId="2147483706"/>
          </pc:sldLayoutMkLst>
        </pc:sldLayoutChg>
        <pc:sldLayoutChg chg="del replId">
          <pc:chgData name="Sonia Smith" userId="0029caf2520ed329" providerId="LiveId" clId="{3903B7AF-1085-486D-9ACA-6DF4614C9EB6}" dt="2025-12-13T23:10:35.279" v="2" actId="26606"/>
          <pc:sldLayoutMkLst>
            <pc:docMk/>
            <pc:sldMasterMk cId="1692771662" sldId="2147483648"/>
            <pc:sldLayoutMk cId="1488838160" sldId="2147483707"/>
          </pc:sldLayoutMkLst>
        </pc:sldLayoutChg>
        <pc:sldLayoutChg chg="del replId">
          <pc:chgData name="Sonia Smith" userId="0029caf2520ed329" providerId="LiveId" clId="{3903B7AF-1085-486D-9ACA-6DF4614C9EB6}" dt="2025-12-13T23:10:35.279" v="2" actId="26606"/>
          <pc:sldLayoutMkLst>
            <pc:docMk/>
            <pc:sldMasterMk cId="1692771662" sldId="2147483648"/>
            <pc:sldLayoutMk cId="2638522253" sldId="2147483708"/>
          </pc:sldLayoutMkLst>
        </pc:sldLayoutChg>
        <pc:sldLayoutChg chg="del replId">
          <pc:chgData name="Sonia Smith" userId="0029caf2520ed329" providerId="LiveId" clId="{3903B7AF-1085-486D-9ACA-6DF4614C9EB6}" dt="2025-12-13T23:10:35.279" v="2" actId="26606"/>
          <pc:sldLayoutMkLst>
            <pc:docMk/>
            <pc:sldMasterMk cId="1692771662" sldId="2147483648"/>
            <pc:sldLayoutMk cId="1597101348" sldId="2147483709"/>
          </pc:sldLayoutMkLst>
        </pc:sldLayoutChg>
        <pc:sldLayoutChg chg="del replId">
          <pc:chgData name="Sonia Smith" userId="0029caf2520ed329" providerId="LiveId" clId="{3903B7AF-1085-486D-9ACA-6DF4614C9EB6}" dt="2025-12-13T23:10:35.279" v="2" actId="26606"/>
          <pc:sldLayoutMkLst>
            <pc:docMk/>
            <pc:sldMasterMk cId="1692771662" sldId="2147483648"/>
            <pc:sldLayoutMk cId="4271741207" sldId="2147483710"/>
          </pc:sldLayoutMkLst>
        </pc:sldLayoutChg>
        <pc:sldLayoutChg chg="del replId">
          <pc:chgData name="Sonia Smith" userId="0029caf2520ed329" providerId="LiveId" clId="{3903B7AF-1085-486D-9ACA-6DF4614C9EB6}" dt="2025-12-13T23:10:35.279" v="2" actId="26606"/>
          <pc:sldLayoutMkLst>
            <pc:docMk/>
            <pc:sldMasterMk cId="1692771662" sldId="2147483648"/>
            <pc:sldLayoutMk cId="1711996481" sldId="2147483711"/>
          </pc:sldLayoutMkLst>
        </pc:sldLayoutChg>
      </pc:sldMasterChg>
      <pc:sldMasterChg chg="add addSldLayout">
        <pc:chgData name="Sonia Smith" userId="0029caf2520ed329" providerId="LiveId" clId="{3903B7AF-1085-486D-9ACA-6DF4614C9EB6}" dt="2025-12-13T23:10:35.279" v="2" actId="26606"/>
        <pc:sldMasterMkLst>
          <pc:docMk/>
          <pc:sldMasterMk cId="2712690887" sldId="2147483650"/>
        </pc:sldMasterMkLst>
        <pc:sldLayoutChg chg="add">
          <pc:chgData name="Sonia Smith" userId="0029caf2520ed329" providerId="LiveId" clId="{3903B7AF-1085-486D-9ACA-6DF4614C9EB6}" dt="2025-12-13T23:10:35.279" v="2" actId="26606"/>
          <pc:sldLayoutMkLst>
            <pc:docMk/>
            <pc:sldMasterMk cId="2712690887" sldId="2147483650"/>
            <pc:sldLayoutMk cId="1819255214" sldId="2147483651"/>
          </pc:sldLayoutMkLst>
        </pc:sldLayoutChg>
        <pc:sldLayoutChg chg="add">
          <pc:chgData name="Sonia Smith" userId="0029caf2520ed329" providerId="LiveId" clId="{3903B7AF-1085-486D-9ACA-6DF4614C9EB6}" dt="2025-12-13T23:10:35.279" v="2" actId="26606"/>
          <pc:sldLayoutMkLst>
            <pc:docMk/>
            <pc:sldMasterMk cId="2712690887" sldId="2147483650"/>
            <pc:sldLayoutMk cId="2662419038" sldId="2147483652"/>
          </pc:sldLayoutMkLst>
        </pc:sldLayoutChg>
        <pc:sldLayoutChg chg="add">
          <pc:chgData name="Sonia Smith" userId="0029caf2520ed329" providerId="LiveId" clId="{3903B7AF-1085-486D-9ACA-6DF4614C9EB6}" dt="2025-12-13T23:10:35.279" v="2" actId="26606"/>
          <pc:sldLayoutMkLst>
            <pc:docMk/>
            <pc:sldMasterMk cId="2712690887" sldId="2147483650"/>
            <pc:sldLayoutMk cId="3972908675" sldId="2147483653"/>
          </pc:sldLayoutMkLst>
        </pc:sldLayoutChg>
        <pc:sldLayoutChg chg="add">
          <pc:chgData name="Sonia Smith" userId="0029caf2520ed329" providerId="LiveId" clId="{3903B7AF-1085-486D-9ACA-6DF4614C9EB6}" dt="2025-12-13T23:10:35.279" v="2" actId="26606"/>
          <pc:sldLayoutMkLst>
            <pc:docMk/>
            <pc:sldMasterMk cId="2712690887" sldId="2147483650"/>
            <pc:sldLayoutMk cId="1837956897" sldId="2147483654"/>
          </pc:sldLayoutMkLst>
        </pc:sldLayoutChg>
        <pc:sldLayoutChg chg="add">
          <pc:chgData name="Sonia Smith" userId="0029caf2520ed329" providerId="LiveId" clId="{3903B7AF-1085-486D-9ACA-6DF4614C9EB6}" dt="2025-12-13T23:10:35.279" v="2" actId="26606"/>
          <pc:sldLayoutMkLst>
            <pc:docMk/>
            <pc:sldMasterMk cId="2712690887" sldId="2147483650"/>
            <pc:sldLayoutMk cId="2185276856" sldId="2147483655"/>
          </pc:sldLayoutMkLst>
        </pc:sldLayoutChg>
        <pc:sldLayoutChg chg="add">
          <pc:chgData name="Sonia Smith" userId="0029caf2520ed329" providerId="LiveId" clId="{3903B7AF-1085-486D-9ACA-6DF4614C9EB6}" dt="2025-12-13T23:10:35.279" v="2" actId="26606"/>
          <pc:sldLayoutMkLst>
            <pc:docMk/>
            <pc:sldMasterMk cId="2712690887" sldId="2147483650"/>
            <pc:sldLayoutMk cId="2330453253" sldId="2147483656"/>
          </pc:sldLayoutMkLst>
        </pc:sldLayoutChg>
        <pc:sldLayoutChg chg="add">
          <pc:chgData name="Sonia Smith" userId="0029caf2520ed329" providerId="LiveId" clId="{3903B7AF-1085-486D-9ACA-6DF4614C9EB6}" dt="2025-12-13T23:10:35.279" v="2" actId="26606"/>
          <pc:sldLayoutMkLst>
            <pc:docMk/>
            <pc:sldMasterMk cId="2712690887" sldId="2147483650"/>
            <pc:sldLayoutMk cId="2409214964" sldId="2147483657"/>
          </pc:sldLayoutMkLst>
        </pc:sldLayoutChg>
        <pc:sldLayoutChg chg="add">
          <pc:chgData name="Sonia Smith" userId="0029caf2520ed329" providerId="LiveId" clId="{3903B7AF-1085-486D-9ACA-6DF4614C9EB6}" dt="2025-12-13T23:10:35.279" v="2" actId="26606"/>
          <pc:sldLayoutMkLst>
            <pc:docMk/>
            <pc:sldMasterMk cId="2712690887" sldId="2147483650"/>
            <pc:sldLayoutMk cId="3799935906" sldId="2147483658"/>
          </pc:sldLayoutMkLst>
        </pc:sldLayoutChg>
        <pc:sldLayoutChg chg="add">
          <pc:chgData name="Sonia Smith" userId="0029caf2520ed329" providerId="LiveId" clId="{3903B7AF-1085-486D-9ACA-6DF4614C9EB6}" dt="2025-12-13T23:10:35.279" v="2" actId="26606"/>
          <pc:sldLayoutMkLst>
            <pc:docMk/>
            <pc:sldMasterMk cId="2712690887" sldId="2147483650"/>
            <pc:sldLayoutMk cId="2582171969" sldId="2147483659"/>
          </pc:sldLayoutMkLst>
        </pc:sldLayoutChg>
        <pc:sldLayoutChg chg="add">
          <pc:chgData name="Sonia Smith" userId="0029caf2520ed329" providerId="LiveId" clId="{3903B7AF-1085-486D-9ACA-6DF4614C9EB6}" dt="2025-12-13T23:10:35.279" v="2" actId="26606"/>
          <pc:sldLayoutMkLst>
            <pc:docMk/>
            <pc:sldMasterMk cId="2712690887" sldId="2147483650"/>
            <pc:sldLayoutMk cId="2624276305" sldId="2147483660"/>
          </pc:sldLayoutMkLst>
        </pc:sldLayoutChg>
        <pc:sldLayoutChg chg="add">
          <pc:chgData name="Sonia Smith" userId="0029caf2520ed329" providerId="LiveId" clId="{3903B7AF-1085-486D-9ACA-6DF4614C9EB6}" dt="2025-12-13T23:10:35.279" v="2" actId="26606"/>
          <pc:sldLayoutMkLst>
            <pc:docMk/>
            <pc:sldMasterMk cId="2712690887" sldId="2147483650"/>
            <pc:sldLayoutMk cId="3552260601" sldId="2147483661"/>
          </pc:sldLayoutMkLst>
        </pc:sldLayoutChg>
        <pc:sldLayoutChg chg="add">
          <pc:chgData name="Sonia Smith" userId="0029caf2520ed329" providerId="LiveId" clId="{3903B7AF-1085-486D-9ACA-6DF4614C9EB6}" dt="2025-12-13T23:10:35.279" v="2" actId="26606"/>
          <pc:sldLayoutMkLst>
            <pc:docMk/>
            <pc:sldMasterMk cId="2712690887" sldId="2147483650"/>
            <pc:sldLayoutMk cId="3564574212" sldId="2147483662"/>
          </pc:sldLayoutMkLst>
        </pc:sldLayoutChg>
        <pc:sldLayoutChg chg="add">
          <pc:chgData name="Sonia Smith" userId="0029caf2520ed329" providerId="LiveId" clId="{3903B7AF-1085-486D-9ACA-6DF4614C9EB6}" dt="2025-12-13T23:10:35.279" v="2" actId="26606"/>
          <pc:sldLayoutMkLst>
            <pc:docMk/>
            <pc:sldMasterMk cId="2712690887" sldId="2147483650"/>
            <pc:sldLayoutMk cId="3317958903" sldId="2147483663"/>
          </pc:sldLayoutMkLst>
        </pc:sldLayoutChg>
        <pc:sldLayoutChg chg="add">
          <pc:chgData name="Sonia Smith" userId="0029caf2520ed329" providerId="LiveId" clId="{3903B7AF-1085-486D-9ACA-6DF4614C9EB6}" dt="2025-12-13T23:10:35.279" v="2" actId="26606"/>
          <pc:sldLayoutMkLst>
            <pc:docMk/>
            <pc:sldMasterMk cId="2712690887" sldId="2147483650"/>
            <pc:sldLayoutMk cId="3147917979" sldId="2147483664"/>
          </pc:sldLayoutMkLst>
        </pc:sldLayoutChg>
        <pc:sldLayoutChg chg="add">
          <pc:chgData name="Sonia Smith" userId="0029caf2520ed329" providerId="LiveId" clId="{3903B7AF-1085-486D-9ACA-6DF4614C9EB6}" dt="2025-12-13T23:10:35.279" v="2" actId="26606"/>
          <pc:sldLayoutMkLst>
            <pc:docMk/>
            <pc:sldMasterMk cId="2712690887" sldId="2147483650"/>
            <pc:sldLayoutMk cId="529717566" sldId="2147483665"/>
          </pc:sldLayoutMkLst>
        </pc:sldLayoutChg>
        <pc:sldLayoutChg chg="add">
          <pc:chgData name="Sonia Smith" userId="0029caf2520ed329" providerId="LiveId" clId="{3903B7AF-1085-486D-9ACA-6DF4614C9EB6}" dt="2025-12-13T23:10:35.279" v="2" actId="26606"/>
          <pc:sldLayoutMkLst>
            <pc:docMk/>
            <pc:sldMasterMk cId="2712690887" sldId="2147483650"/>
            <pc:sldLayoutMk cId="3322474660" sldId="2147483666"/>
          </pc:sldLayoutMkLst>
        </pc:sldLayoutChg>
        <pc:sldLayoutChg chg="add">
          <pc:chgData name="Sonia Smith" userId="0029caf2520ed329" providerId="LiveId" clId="{3903B7AF-1085-486D-9ACA-6DF4614C9EB6}" dt="2025-12-13T23:10:35.279" v="2" actId="26606"/>
          <pc:sldLayoutMkLst>
            <pc:docMk/>
            <pc:sldMasterMk cId="2712690887" sldId="2147483650"/>
            <pc:sldLayoutMk cId="3821849676" sldId="2147483667"/>
          </pc:sldLayoutMkLst>
        </pc:sldLayoutChg>
        <pc:sldLayoutChg chg="add">
          <pc:chgData name="Sonia Smith" userId="0029caf2520ed329" providerId="LiveId" clId="{3903B7AF-1085-486D-9ACA-6DF4614C9EB6}" dt="2025-12-13T23:10:35.279" v="2" actId="26606"/>
          <pc:sldLayoutMkLst>
            <pc:docMk/>
            <pc:sldMasterMk cId="2712690887" sldId="2147483650"/>
            <pc:sldLayoutMk cId="3774619391" sldId="2147483668"/>
          </pc:sldLayoutMkLst>
        </pc:sldLayoutChg>
        <pc:sldLayoutChg chg="add">
          <pc:chgData name="Sonia Smith" userId="0029caf2520ed329" providerId="LiveId" clId="{3903B7AF-1085-486D-9ACA-6DF4614C9EB6}" dt="2025-12-13T23:10:35.279" v="2" actId="26606"/>
          <pc:sldLayoutMkLst>
            <pc:docMk/>
            <pc:sldMasterMk cId="2712690887" sldId="2147483650"/>
            <pc:sldLayoutMk cId="1125091506" sldId="2147483669"/>
          </pc:sldLayoutMkLst>
        </pc:sldLayoutChg>
        <pc:sldLayoutChg chg="add">
          <pc:chgData name="Sonia Smith" userId="0029caf2520ed329" providerId="LiveId" clId="{3903B7AF-1085-486D-9ACA-6DF4614C9EB6}" dt="2025-12-13T23:10:35.279" v="2" actId="26606"/>
          <pc:sldLayoutMkLst>
            <pc:docMk/>
            <pc:sldMasterMk cId="2712690887" sldId="2147483650"/>
            <pc:sldLayoutMk cId="1011943453" sldId="2147483670"/>
          </pc:sldLayoutMkLst>
        </pc:sldLayoutChg>
        <pc:sldLayoutChg chg="add">
          <pc:chgData name="Sonia Smith" userId="0029caf2520ed329" providerId="LiveId" clId="{3903B7AF-1085-486D-9ACA-6DF4614C9EB6}" dt="2025-12-13T23:10:35.279" v="2" actId="26606"/>
          <pc:sldLayoutMkLst>
            <pc:docMk/>
            <pc:sldMasterMk cId="2712690887" sldId="2147483650"/>
            <pc:sldLayoutMk cId="2967733387" sldId="2147483671"/>
          </pc:sldLayoutMkLst>
        </pc:sldLayoutChg>
        <pc:sldLayoutChg chg="add">
          <pc:chgData name="Sonia Smith" userId="0029caf2520ed329" providerId="LiveId" clId="{3903B7AF-1085-486D-9ACA-6DF4614C9EB6}" dt="2025-12-13T23:10:35.279" v="2" actId="26606"/>
          <pc:sldLayoutMkLst>
            <pc:docMk/>
            <pc:sldMasterMk cId="2712690887" sldId="2147483650"/>
            <pc:sldLayoutMk cId="791016" sldId="2147483672"/>
          </pc:sldLayoutMkLst>
        </pc:sldLayoutChg>
        <pc:sldLayoutChg chg="add">
          <pc:chgData name="Sonia Smith" userId="0029caf2520ed329" providerId="LiveId" clId="{3903B7AF-1085-486D-9ACA-6DF4614C9EB6}" dt="2025-12-13T23:10:35.279" v="2" actId="26606"/>
          <pc:sldLayoutMkLst>
            <pc:docMk/>
            <pc:sldMasterMk cId="2712690887" sldId="2147483650"/>
            <pc:sldLayoutMk cId="3007598222" sldId="2147483673"/>
          </pc:sldLayoutMkLst>
        </pc:sldLayoutChg>
        <pc:sldLayoutChg chg="add">
          <pc:chgData name="Sonia Smith" userId="0029caf2520ed329" providerId="LiveId" clId="{3903B7AF-1085-486D-9ACA-6DF4614C9EB6}" dt="2025-12-13T23:10:35.279" v="2" actId="26606"/>
          <pc:sldLayoutMkLst>
            <pc:docMk/>
            <pc:sldMasterMk cId="2712690887" sldId="2147483650"/>
            <pc:sldLayoutMk cId="4057785355" sldId="2147483674"/>
          </pc:sldLayoutMkLst>
        </pc:sldLayoutChg>
        <pc:sldLayoutChg chg="add">
          <pc:chgData name="Sonia Smith" userId="0029caf2520ed329" providerId="LiveId" clId="{3903B7AF-1085-486D-9ACA-6DF4614C9EB6}" dt="2025-12-13T23:10:35.279" v="2" actId="26606"/>
          <pc:sldLayoutMkLst>
            <pc:docMk/>
            <pc:sldMasterMk cId="2712690887" sldId="2147483650"/>
            <pc:sldLayoutMk cId="3911405064" sldId="2147483675"/>
          </pc:sldLayoutMkLst>
        </pc:sldLayoutChg>
        <pc:sldLayoutChg chg="add">
          <pc:chgData name="Sonia Smith" userId="0029caf2520ed329" providerId="LiveId" clId="{3903B7AF-1085-486D-9ACA-6DF4614C9EB6}" dt="2025-12-13T23:10:35.279" v="2" actId="26606"/>
          <pc:sldLayoutMkLst>
            <pc:docMk/>
            <pc:sldMasterMk cId="2712690887" sldId="2147483650"/>
            <pc:sldLayoutMk cId="1122846323" sldId="2147483676"/>
          </pc:sldLayoutMkLst>
        </pc:sldLayoutChg>
        <pc:sldLayoutChg chg="add">
          <pc:chgData name="Sonia Smith" userId="0029caf2520ed329" providerId="LiveId" clId="{3903B7AF-1085-486D-9ACA-6DF4614C9EB6}" dt="2025-12-13T23:10:35.279" v="2" actId="26606"/>
          <pc:sldLayoutMkLst>
            <pc:docMk/>
            <pc:sldMasterMk cId="2712690887" sldId="2147483650"/>
            <pc:sldLayoutMk cId="3217949955" sldId="2147483677"/>
          </pc:sldLayoutMkLst>
        </pc:sldLayoutChg>
        <pc:sldLayoutChg chg="add">
          <pc:chgData name="Sonia Smith" userId="0029caf2520ed329" providerId="LiveId" clId="{3903B7AF-1085-486D-9ACA-6DF4614C9EB6}" dt="2025-12-13T23:10:35.279" v="2" actId="26606"/>
          <pc:sldLayoutMkLst>
            <pc:docMk/>
            <pc:sldMasterMk cId="2712690887" sldId="2147483650"/>
            <pc:sldLayoutMk cId="2184673075" sldId="2147483678"/>
          </pc:sldLayoutMkLst>
        </pc:sldLayoutChg>
        <pc:sldLayoutChg chg="add">
          <pc:chgData name="Sonia Smith" userId="0029caf2520ed329" providerId="LiveId" clId="{3903B7AF-1085-486D-9ACA-6DF4614C9EB6}" dt="2025-12-13T23:10:35.279" v="2" actId="26606"/>
          <pc:sldLayoutMkLst>
            <pc:docMk/>
            <pc:sldMasterMk cId="2712690887" sldId="2147483650"/>
            <pc:sldLayoutMk cId="1117801878" sldId="2147483679"/>
          </pc:sldLayoutMkLst>
        </pc:sldLayoutChg>
        <pc:sldLayoutChg chg="add">
          <pc:chgData name="Sonia Smith" userId="0029caf2520ed329" providerId="LiveId" clId="{3903B7AF-1085-486D-9ACA-6DF4614C9EB6}" dt="2025-12-13T23:10:35.279" v="2" actId="26606"/>
          <pc:sldLayoutMkLst>
            <pc:docMk/>
            <pc:sldMasterMk cId="2712690887" sldId="2147483650"/>
            <pc:sldLayoutMk cId="4150443391" sldId="2147483680"/>
          </pc:sldLayoutMkLst>
        </pc:sldLayoutChg>
        <pc:sldLayoutChg chg="add">
          <pc:chgData name="Sonia Smith" userId="0029caf2520ed329" providerId="LiveId" clId="{3903B7AF-1085-486D-9ACA-6DF4614C9EB6}" dt="2025-12-13T23:10:35.279" v="2" actId="26606"/>
          <pc:sldLayoutMkLst>
            <pc:docMk/>
            <pc:sldMasterMk cId="2712690887" sldId="2147483650"/>
            <pc:sldLayoutMk cId="1015634946" sldId="2147483681"/>
          </pc:sldLayoutMkLst>
        </pc:sldLayoutChg>
        <pc:sldLayoutChg chg="add">
          <pc:chgData name="Sonia Smith" userId="0029caf2520ed329" providerId="LiveId" clId="{3903B7AF-1085-486D-9ACA-6DF4614C9EB6}" dt="2025-12-13T23:10:35.279" v="2" actId="26606"/>
          <pc:sldLayoutMkLst>
            <pc:docMk/>
            <pc:sldMasterMk cId="2712690887" sldId="2147483650"/>
            <pc:sldLayoutMk cId="3724893385" sldId="2147483682"/>
          </pc:sldLayoutMkLst>
        </pc:sldLayoutChg>
        <pc:sldLayoutChg chg="add">
          <pc:chgData name="Sonia Smith" userId="0029caf2520ed329" providerId="LiveId" clId="{3903B7AF-1085-486D-9ACA-6DF4614C9EB6}" dt="2025-12-13T23:10:35.279" v="2" actId="26606"/>
          <pc:sldLayoutMkLst>
            <pc:docMk/>
            <pc:sldMasterMk cId="2712690887" sldId="2147483650"/>
            <pc:sldLayoutMk cId="995083092" sldId="2147483683"/>
          </pc:sldLayoutMkLst>
        </pc:sldLayoutChg>
        <pc:sldLayoutChg chg="add">
          <pc:chgData name="Sonia Smith" userId="0029caf2520ed329" providerId="LiveId" clId="{3903B7AF-1085-486D-9ACA-6DF4614C9EB6}" dt="2025-12-13T23:10:35.279" v="2" actId="26606"/>
          <pc:sldLayoutMkLst>
            <pc:docMk/>
            <pc:sldMasterMk cId="2712690887" sldId="2147483650"/>
            <pc:sldLayoutMk cId="682239108" sldId="2147483684"/>
          </pc:sldLayoutMkLst>
        </pc:sldLayoutChg>
        <pc:sldLayoutChg chg="add">
          <pc:chgData name="Sonia Smith" userId="0029caf2520ed329" providerId="LiveId" clId="{3903B7AF-1085-486D-9ACA-6DF4614C9EB6}" dt="2025-12-13T23:10:35.279" v="2" actId="26606"/>
          <pc:sldLayoutMkLst>
            <pc:docMk/>
            <pc:sldMasterMk cId="2712690887" sldId="2147483650"/>
            <pc:sldLayoutMk cId="1898649366" sldId="2147483685"/>
          </pc:sldLayoutMkLst>
        </pc:sldLayoutChg>
        <pc:sldLayoutChg chg="add">
          <pc:chgData name="Sonia Smith" userId="0029caf2520ed329" providerId="LiveId" clId="{3903B7AF-1085-486D-9ACA-6DF4614C9EB6}" dt="2025-12-13T23:10:35.279" v="2" actId="26606"/>
          <pc:sldLayoutMkLst>
            <pc:docMk/>
            <pc:sldMasterMk cId="2712690887" sldId="2147483650"/>
            <pc:sldLayoutMk cId="544047962" sldId="2147483686"/>
          </pc:sldLayoutMkLst>
        </pc:sldLayoutChg>
        <pc:sldLayoutChg chg="add">
          <pc:chgData name="Sonia Smith" userId="0029caf2520ed329" providerId="LiveId" clId="{3903B7AF-1085-486D-9ACA-6DF4614C9EB6}" dt="2025-12-13T23:10:35.279" v="2" actId="26606"/>
          <pc:sldLayoutMkLst>
            <pc:docMk/>
            <pc:sldMasterMk cId="2712690887" sldId="2147483650"/>
            <pc:sldLayoutMk cId="3143982001" sldId="2147483687"/>
          </pc:sldLayoutMkLst>
        </pc:sldLayoutChg>
        <pc:sldLayoutChg chg="add">
          <pc:chgData name="Sonia Smith" userId="0029caf2520ed329" providerId="LiveId" clId="{3903B7AF-1085-486D-9ACA-6DF4614C9EB6}" dt="2025-12-13T23:10:35.279" v="2" actId="26606"/>
          <pc:sldLayoutMkLst>
            <pc:docMk/>
            <pc:sldMasterMk cId="2712690887" sldId="2147483650"/>
            <pc:sldLayoutMk cId="2208673961" sldId="2147483688"/>
          </pc:sldLayoutMkLst>
        </pc:sldLayoutChg>
        <pc:sldLayoutChg chg="add">
          <pc:chgData name="Sonia Smith" userId="0029caf2520ed329" providerId="LiveId" clId="{3903B7AF-1085-486D-9ACA-6DF4614C9EB6}" dt="2025-12-13T23:10:35.279" v="2" actId="26606"/>
          <pc:sldLayoutMkLst>
            <pc:docMk/>
            <pc:sldMasterMk cId="2712690887" sldId="2147483650"/>
            <pc:sldLayoutMk cId="1125485794" sldId="2147483689"/>
          </pc:sldLayoutMkLst>
        </pc:sldLayoutChg>
        <pc:sldLayoutChg chg="add">
          <pc:chgData name="Sonia Smith" userId="0029caf2520ed329" providerId="LiveId" clId="{3903B7AF-1085-486D-9ACA-6DF4614C9EB6}" dt="2025-12-13T23:10:35.279" v="2" actId="26606"/>
          <pc:sldLayoutMkLst>
            <pc:docMk/>
            <pc:sldMasterMk cId="2712690887" sldId="2147483650"/>
            <pc:sldLayoutMk cId="2944318163" sldId="2147483690"/>
          </pc:sldLayoutMkLst>
        </pc:sldLayoutChg>
        <pc:sldLayoutChg chg="add">
          <pc:chgData name="Sonia Smith" userId="0029caf2520ed329" providerId="LiveId" clId="{3903B7AF-1085-486D-9ACA-6DF4614C9EB6}" dt="2025-12-13T23:10:35.279" v="2" actId="26606"/>
          <pc:sldLayoutMkLst>
            <pc:docMk/>
            <pc:sldMasterMk cId="2712690887" sldId="2147483650"/>
            <pc:sldLayoutMk cId="3801124957" sldId="2147483691"/>
          </pc:sldLayoutMkLst>
        </pc:sldLayoutChg>
        <pc:sldLayoutChg chg="add">
          <pc:chgData name="Sonia Smith" userId="0029caf2520ed329" providerId="LiveId" clId="{3903B7AF-1085-486D-9ACA-6DF4614C9EB6}" dt="2025-12-13T23:10:35.279" v="2" actId="26606"/>
          <pc:sldLayoutMkLst>
            <pc:docMk/>
            <pc:sldMasterMk cId="2712690887" sldId="2147483650"/>
            <pc:sldLayoutMk cId="3918039624" sldId="2147483692"/>
          </pc:sldLayoutMkLst>
        </pc:sldLayoutChg>
        <pc:sldLayoutChg chg="add">
          <pc:chgData name="Sonia Smith" userId="0029caf2520ed329" providerId="LiveId" clId="{3903B7AF-1085-486D-9ACA-6DF4614C9EB6}" dt="2025-12-13T23:10:35.279" v="2" actId="26606"/>
          <pc:sldLayoutMkLst>
            <pc:docMk/>
            <pc:sldMasterMk cId="2712690887" sldId="2147483650"/>
            <pc:sldLayoutMk cId="2275075019" sldId="2147483693"/>
          </pc:sldLayoutMkLst>
        </pc:sldLayoutChg>
        <pc:sldLayoutChg chg="add">
          <pc:chgData name="Sonia Smith" userId="0029caf2520ed329" providerId="LiveId" clId="{3903B7AF-1085-486D-9ACA-6DF4614C9EB6}" dt="2025-12-13T23:10:35.279" v="2" actId="26606"/>
          <pc:sldLayoutMkLst>
            <pc:docMk/>
            <pc:sldMasterMk cId="2712690887" sldId="2147483650"/>
            <pc:sldLayoutMk cId="2696706709" sldId="2147483694"/>
          </pc:sldLayoutMkLst>
        </pc:sldLayoutChg>
        <pc:sldLayoutChg chg="add">
          <pc:chgData name="Sonia Smith" userId="0029caf2520ed329" providerId="LiveId" clId="{3903B7AF-1085-486D-9ACA-6DF4614C9EB6}" dt="2025-12-13T23:10:35.279" v="2" actId="26606"/>
          <pc:sldLayoutMkLst>
            <pc:docMk/>
            <pc:sldMasterMk cId="2712690887" sldId="2147483650"/>
            <pc:sldLayoutMk cId="1366732026" sldId="2147483695"/>
          </pc:sldLayoutMkLst>
        </pc:sldLayoutChg>
        <pc:sldLayoutChg chg="add">
          <pc:chgData name="Sonia Smith" userId="0029caf2520ed329" providerId="LiveId" clId="{3903B7AF-1085-486D-9ACA-6DF4614C9EB6}" dt="2025-12-13T23:10:35.279" v="2" actId="26606"/>
          <pc:sldLayoutMkLst>
            <pc:docMk/>
            <pc:sldMasterMk cId="2712690887" sldId="2147483650"/>
            <pc:sldLayoutMk cId="798569616" sldId="2147483696"/>
          </pc:sldLayoutMkLst>
        </pc:sldLayoutChg>
        <pc:sldLayoutChg chg="add">
          <pc:chgData name="Sonia Smith" userId="0029caf2520ed329" providerId="LiveId" clId="{3903B7AF-1085-486D-9ACA-6DF4614C9EB6}" dt="2025-12-13T23:10:35.279" v="2" actId="26606"/>
          <pc:sldLayoutMkLst>
            <pc:docMk/>
            <pc:sldMasterMk cId="2712690887" sldId="2147483650"/>
            <pc:sldLayoutMk cId="368050656" sldId="2147483697"/>
          </pc:sldLayoutMkLst>
        </pc:sldLayoutChg>
        <pc:sldLayoutChg chg="add">
          <pc:chgData name="Sonia Smith" userId="0029caf2520ed329" providerId="LiveId" clId="{3903B7AF-1085-486D-9ACA-6DF4614C9EB6}" dt="2025-12-13T23:10:35.279" v="2" actId="26606"/>
          <pc:sldLayoutMkLst>
            <pc:docMk/>
            <pc:sldMasterMk cId="2712690887" sldId="2147483650"/>
            <pc:sldLayoutMk cId="3586426376" sldId="2147483698"/>
          </pc:sldLayoutMkLst>
        </pc:sldLayoutChg>
        <pc:sldLayoutChg chg="add">
          <pc:chgData name="Sonia Smith" userId="0029caf2520ed329" providerId="LiveId" clId="{3903B7AF-1085-486D-9ACA-6DF4614C9EB6}" dt="2025-12-13T23:10:35.279" v="2" actId="26606"/>
          <pc:sldLayoutMkLst>
            <pc:docMk/>
            <pc:sldMasterMk cId="2712690887" sldId="2147483650"/>
            <pc:sldLayoutMk cId="291955046" sldId="2147483699"/>
          </pc:sldLayoutMkLst>
        </pc:sldLayoutChg>
        <pc:sldLayoutChg chg="add">
          <pc:chgData name="Sonia Smith" userId="0029caf2520ed329" providerId="LiveId" clId="{3903B7AF-1085-486D-9ACA-6DF4614C9EB6}" dt="2025-12-13T23:10:35.279" v="2" actId="26606"/>
          <pc:sldLayoutMkLst>
            <pc:docMk/>
            <pc:sldMasterMk cId="2712690887" sldId="2147483650"/>
            <pc:sldLayoutMk cId="2826552653" sldId="2147483700"/>
          </pc:sldLayoutMkLst>
        </pc:sldLayoutChg>
        <pc:sldLayoutChg chg="add">
          <pc:chgData name="Sonia Smith" userId="0029caf2520ed329" providerId="LiveId" clId="{3903B7AF-1085-486D-9ACA-6DF4614C9EB6}" dt="2025-12-13T23:10:35.279" v="2" actId="26606"/>
          <pc:sldLayoutMkLst>
            <pc:docMk/>
            <pc:sldMasterMk cId="2712690887" sldId="2147483650"/>
            <pc:sldLayoutMk cId="11842371" sldId="2147483701"/>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777D13C-642A-4ABC-A5B5-DE56CAE1BCCB}" type="datetimeFigureOut">
              <a:rPr lang="en-US" smtClean="0"/>
              <a:t>12/13/2025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CAC7810-49E8-4143-BCC8-0E8C3106E741}" type="slidenum">
              <a:rPr lang="en-US" smtClean="0"/>
              <a:t>‹#›</a:t>
            </a:fld>
            <a:endParaRPr lang="en-US"/>
          </a:p>
        </p:txBody>
      </p:sp>
    </p:spTree>
    <p:extLst>
      <p:ext uri="{BB962C8B-B14F-4D97-AF65-F5344CB8AC3E}">
        <p14:creationId xmlns:p14="http://schemas.microsoft.com/office/powerpoint/2010/main" val="20773423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effectLst/>
              </a:rPr>
              <a:t>I will present an evidence-based policy to improve access to psychiatric-mental health care: a permanent expansion of telepsychiatry reimbursement and interstate licensure for providers such as Psychiatric Mental Health Nurse Practitioners (PMHNPs). This addresses critical barriers in access and aligns with our role in delivering equitable care.</a:t>
            </a:r>
          </a:p>
          <a:p>
            <a:endParaRPr lang="en-US" dirty="0"/>
          </a:p>
        </p:txBody>
      </p:sp>
      <p:sp>
        <p:nvSpPr>
          <p:cNvPr id="4" name="Slide Number Placeholder 3"/>
          <p:cNvSpPr>
            <a:spLocks noGrp="1"/>
          </p:cNvSpPr>
          <p:nvPr>
            <p:ph type="sldNum" sz="quarter" idx="5"/>
          </p:nvPr>
        </p:nvSpPr>
        <p:spPr/>
        <p:txBody>
          <a:bodyPr/>
          <a:lstStyle/>
          <a:p>
            <a:fld id="{6CAC7810-49E8-4143-BCC8-0E8C3106E741}" type="slidenum">
              <a:rPr lang="en-US" smtClean="0"/>
              <a:t>1</a:t>
            </a:fld>
            <a:endParaRPr lang="en-US"/>
          </a:p>
        </p:txBody>
      </p:sp>
    </p:spTree>
    <p:extLst>
      <p:ext uri="{BB962C8B-B14F-4D97-AF65-F5344CB8AC3E}">
        <p14:creationId xmlns:p14="http://schemas.microsoft.com/office/powerpoint/2010/main" val="32878636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effectLst/>
              </a:rPr>
              <a:t>Mental health access remains a crisis in the U.S., with shortages of prescribing providers and geographic barriers limiting care, especially in rural communities. Telepsychiatry surged during COVID-19, proving effective, but temporary flexibilities risk expiration, threatening gains in reach and outcomes (Carlat, 2023; Wheeler, 2020).</a:t>
            </a:r>
          </a:p>
          <a:p>
            <a:endParaRPr lang="en-US" dirty="0"/>
          </a:p>
        </p:txBody>
      </p:sp>
      <p:sp>
        <p:nvSpPr>
          <p:cNvPr id="4" name="Slide Number Placeholder 3"/>
          <p:cNvSpPr>
            <a:spLocks noGrp="1"/>
          </p:cNvSpPr>
          <p:nvPr>
            <p:ph type="sldNum" sz="quarter" idx="5"/>
          </p:nvPr>
        </p:nvSpPr>
        <p:spPr/>
        <p:txBody>
          <a:bodyPr/>
          <a:lstStyle/>
          <a:p>
            <a:fld id="{6CAC7810-49E8-4143-BCC8-0E8C3106E741}" type="slidenum">
              <a:rPr lang="en-US" smtClean="0"/>
              <a:t>2</a:t>
            </a:fld>
            <a:endParaRPr lang="en-US"/>
          </a:p>
        </p:txBody>
      </p:sp>
    </p:spTree>
    <p:extLst>
      <p:ext uri="{BB962C8B-B14F-4D97-AF65-F5344CB8AC3E}">
        <p14:creationId xmlns:p14="http://schemas.microsoft.com/office/powerpoint/2010/main" val="33318799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effectLst/>
              </a:rPr>
              <a:t>The solution is to enact permanent policies for telepsychiatry reimbursement and cross-state licensure. Studies show these changes expanded availability at mental health facilities, particularly in rural areas where telehealth use was 55% higher. This builds on proven models for remote assessments and medication management (Boland et al., 2022; Stahl, 2021).</a:t>
            </a:r>
          </a:p>
          <a:p>
            <a:endParaRPr lang="en-US" dirty="0"/>
          </a:p>
        </p:txBody>
      </p:sp>
      <p:sp>
        <p:nvSpPr>
          <p:cNvPr id="4" name="Slide Number Placeholder 3"/>
          <p:cNvSpPr>
            <a:spLocks noGrp="1"/>
          </p:cNvSpPr>
          <p:nvPr>
            <p:ph type="sldNum" sz="quarter" idx="5"/>
          </p:nvPr>
        </p:nvSpPr>
        <p:spPr/>
        <p:txBody>
          <a:bodyPr/>
          <a:lstStyle/>
          <a:p>
            <a:fld id="{6CAC7810-49E8-4143-BCC8-0E8C3106E741}" type="slidenum">
              <a:rPr lang="en-US" smtClean="0"/>
              <a:t>3</a:t>
            </a:fld>
            <a:endParaRPr lang="en-US"/>
          </a:p>
        </p:txBody>
      </p:sp>
    </p:spTree>
    <p:extLst>
      <p:ext uri="{BB962C8B-B14F-4D97-AF65-F5344CB8AC3E}">
        <p14:creationId xmlns:p14="http://schemas.microsoft.com/office/powerpoint/2010/main" val="37254924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effectLst/>
              </a:rPr>
              <a:t>This policy perfectly aligns with the PMHNP scope of practice, allowing us to conduct thorough psychiatric interviews, manage medications, and provide psychotherapy virtually, core competencies outlined in our standards (American Nurses Association, 2022; Carlat, 2023).</a:t>
            </a:r>
          </a:p>
          <a:p>
            <a:endParaRPr lang="en-US" dirty="0"/>
          </a:p>
        </p:txBody>
      </p:sp>
      <p:sp>
        <p:nvSpPr>
          <p:cNvPr id="4" name="Slide Number Placeholder 3"/>
          <p:cNvSpPr>
            <a:spLocks noGrp="1"/>
          </p:cNvSpPr>
          <p:nvPr>
            <p:ph type="sldNum" sz="quarter" idx="5"/>
          </p:nvPr>
        </p:nvSpPr>
        <p:spPr/>
        <p:txBody>
          <a:bodyPr/>
          <a:lstStyle/>
          <a:p>
            <a:fld id="{6CAC7810-49E8-4143-BCC8-0E8C3106E741}" type="slidenum">
              <a:rPr lang="en-US" smtClean="0"/>
              <a:t>4</a:t>
            </a:fld>
            <a:endParaRPr lang="en-US"/>
          </a:p>
        </p:txBody>
      </p:sp>
    </p:spTree>
    <p:extLst>
      <p:ext uri="{BB962C8B-B14F-4D97-AF65-F5344CB8AC3E}">
        <p14:creationId xmlns:p14="http://schemas.microsoft.com/office/powerpoint/2010/main" val="36514367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effectLst/>
              </a:rPr>
              <a:t>Feasibility is high; many clinics already use telehealth platforms. Expected impacts include better patient outcomes through consistent care, empowered PMHNPs bridging gaps, and system-wide reductions in costly crises, promoting equity (Wheeler, 2020).</a:t>
            </a:r>
          </a:p>
          <a:p>
            <a:endParaRPr lang="en-US" dirty="0"/>
          </a:p>
        </p:txBody>
      </p:sp>
      <p:sp>
        <p:nvSpPr>
          <p:cNvPr id="4" name="Slide Number Placeholder 3"/>
          <p:cNvSpPr>
            <a:spLocks noGrp="1"/>
          </p:cNvSpPr>
          <p:nvPr>
            <p:ph type="sldNum" sz="quarter" idx="5"/>
          </p:nvPr>
        </p:nvSpPr>
        <p:spPr/>
        <p:txBody>
          <a:bodyPr/>
          <a:lstStyle/>
          <a:p>
            <a:fld id="{6CAC7810-49E8-4143-BCC8-0E8C3106E741}" type="slidenum">
              <a:rPr lang="en-US" smtClean="0"/>
              <a:t>5</a:t>
            </a:fld>
            <a:endParaRPr lang="en-US"/>
          </a:p>
        </p:txBody>
      </p:sp>
    </p:spTree>
    <p:extLst>
      <p:ext uri="{BB962C8B-B14F-4D97-AF65-F5344CB8AC3E}">
        <p14:creationId xmlns:p14="http://schemas.microsoft.com/office/powerpoint/2010/main" val="4074993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effectLst/>
              </a:rPr>
              <a:t>In conclusion, expanding telepsychiatry policies empowers PMHNPs to deliver high-quality, accessible care and drive meaningful change. Thank you.</a:t>
            </a:r>
          </a:p>
          <a:p>
            <a:endParaRPr lang="en-US" dirty="0"/>
          </a:p>
        </p:txBody>
      </p:sp>
      <p:sp>
        <p:nvSpPr>
          <p:cNvPr id="4" name="Slide Number Placeholder 3"/>
          <p:cNvSpPr>
            <a:spLocks noGrp="1"/>
          </p:cNvSpPr>
          <p:nvPr>
            <p:ph type="sldNum" sz="quarter" idx="5"/>
          </p:nvPr>
        </p:nvSpPr>
        <p:spPr/>
        <p:txBody>
          <a:bodyPr/>
          <a:lstStyle/>
          <a:p>
            <a:fld id="{6CAC7810-49E8-4143-BCC8-0E8C3106E741}" type="slidenum">
              <a:rPr lang="en-US" smtClean="0"/>
              <a:t>6</a:t>
            </a:fld>
            <a:endParaRPr lang="en-US"/>
          </a:p>
        </p:txBody>
      </p:sp>
    </p:spTree>
    <p:extLst>
      <p:ext uri="{BB962C8B-B14F-4D97-AF65-F5344CB8AC3E}">
        <p14:creationId xmlns:p14="http://schemas.microsoft.com/office/powerpoint/2010/main" val="7465357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3CDED7-C129-7F20-466E-E8136A4A14A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5B700B-EBEB-2AAD-76B7-3BE19325D22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FCB2956-FB96-D51D-67AA-2D4CB5BBE71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effectLst/>
              </a:rPr>
              <a:t>In conclusion, expanding telepsychiatry policies empowers PMHNPs to deliver high-quality, accessible care and drive meaningful change. Thank you.</a:t>
            </a:r>
          </a:p>
          <a:p>
            <a:endParaRPr lang="en-US" dirty="0"/>
          </a:p>
        </p:txBody>
      </p:sp>
      <p:sp>
        <p:nvSpPr>
          <p:cNvPr id="4" name="Slide Number Placeholder 3">
            <a:extLst>
              <a:ext uri="{FF2B5EF4-FFF2-40B4-BE49-F238E27FC236}">
                <a16:creationId xmlns:a16="http://schemas.microsoft.com/office/drawing/2014/main" id="{088C1293-4EEE-601C-C8A6-B9A3AFBED4D5}"/>
              </a:ext>
            </a:extLst>
          </p:cNvPr>
          <p:cNvSpPr>
            <a:spLocks noGrp="1"/>
          </p:cNvSpPr>
          <p:nvPr>
            <p:ph type="sldNum" sz="quarter" idx="5"/>
          </p:nvPr>
        </p:nvSpPr>
        <p:spPr/>
        <p:txBody>
          <a:bodyPr/>
          <a:lstStyle/>
          <a:p>
            <a:fld id="{6CAC7810-49E8-4143-BCC8-0E8C3106E741}" type="slidenum">
              <a:rPr lang="en-US" smtClean="0"/>
              <a:t>7</a:t>
            </a:fld>
            <a:endParaRPr lang="en-US"/>
          </a:p>
        </p:txBody>
      </p:sp>
    </p:spTree>
    <p:extLst>
      <p:ext uri="{BB962C8B-B14F-4D97-AF65-F5344CB8AC3E}">
        <p14:creationId xmlns:p14="http://schemas.microsoft.com/office/powerpoint/2010/main" val="31147233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Photo 1">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429768" y="5276088"/>
            <a:ext cx="11347704" cy="786384"/>
          </a:xfrm>
        </p:spPr>
        <p:txBody>
          <a:bodyPr vert="horz" lIns="91440" tIns="45720" rIns="91440" bIns="45720" rtlCol="0" anchor="b">
            <a:normAutofit/>
          </a:bodyPr>
          <a:lstStyle>
            <a:lvl1pPr>
              <a:defRPr lang="en-US" sz="4400" dirty="0">
                <a:solidFill>
                  <a:schemeClr val="tx2"/>
                </a:solidFill>
              </a:defRPr>
            </a:lvl1pPr>
          </a:lstStyle>
          <a:p>
            <a:pPr lvl="0"/>
            <a:r>
              <a:rPr lang="en-US" dirty="0"/>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429768" y="5980176"/>
            <a:ext cx="11347704" cy="530352"/>
          </a:xfrm>
        </p:spPr>
        <p:txBody>
          <a:bodyPr vert="horz" lIns="91440" tIns="45720" rIns="91440" bIns="45720" rtlCol="0">
            <a:normAutofit/>
          </a:bodyPr>
          <a:lstStyle>
            <a:lvl1pPr marL="0" indent="0">
              <a:buNone/>
              <a:defRPr lang="en-US" dirty="0">
                <a:solidFill>
                  <a:schemeClr val="tx2"/>
                </a:solidFill>
              </a:defRPr>
            </a:lvl1pPr>
          </a:lstStyle>
          <a:p>
            <a:pPr lvl="0"/>
            <a:r>
              <a:rPr lang="en-US" dirty="0"/>
              <a:t>Click to edit Master subtitle style</a:t>
            </a:r>
          </a:p>
        </p:txBody>
      </p:sp>
      <p:sp>
        <p:nvSpPr>
          <p:cNvPr id="8" name="Picture Placeholder 6">
            <a:extLst>
              <a:ext uri="{FF2B5EF4-FFF2-40B4-BE49-F238E27FC236}">
                <a16:creationId xmlns:a16="http://schemas.microsoft.com/office/drawing/2014/main" id="{F9A648C8-0436-6FAF-8B52-BA15EFB5F90C}"/>
              </a:ext>
            </a:extLst>
          </p:cNvPr>
          <p:cNvSpPr>
            <a:spLocks noGrp="1"/>
          </p:cNvSpPr>
          <p:nvPr>
            <p:ph type="pic" sz="quarter" idx="13" hasCustomPrompt="1"/>
          </p:nvPr>
        </p:nvSpPr>
        <p:spPr>
          <a:xfrm>
            <a:off x="342901" y="343038"/>
            <a:ext cx="11506200" cy="4792766"/>
          </a:xfrm>
          <a:custGeom>
            <a:avLst/>
            <a:gdLst>
              <a:gd name="connsiteX0" fmla="*/ 292023 w 11506200"/>
              <a:gd name="connsiteY0" fmla="*/ 0 h 4792766"/>
              <a:gd name="connsiteX1" fmla="*/ 11214177 w 11506200"/>
              <a:gd name="connsiteY1" fmla="*/ 0 h 4792766"/>
              <a:gd name="connsiteX2" fmla="*/ 11506200 w 11506200"/>
              <a:gd name="connsiteY2" fmla="*/ 292023 h 4792766"/>
              <a:gd name="connsiteX3" fmla="*/ 11506200 w 11506200"/>
              <a:gd name="connsiteY3" fmla="*/ 4500743 h 4792766"/>
              <a:gd name="connsiteX4" fmla="*/ 11214177 w 11506200"/>
              <a:gd name="connsiteY4" fmla="*/ 4792766 h 4792766"/>
              <a:gd name="connsiteX5" fmla="*/ 292023 w 11506200"/>
              <a:gd name="connsiteY5" fmla="*/ 4792766 h 4792766"/>
              <a:gd name="connsiteX6" fmla="*/ 0 w 11506200"/>
              <a:gd name="connsiteY6" fmla="*/ 4500743 h 4792766"/>
              <a:gd name="connsiteX7" fmla="*/ 0 w 11506200"/>
              <a:gd name="connsiteY7" fmla="*/ 292023 h 4792766"/>
              <a:gd name="connsiteX8" fmla="*/ 292023 w 11506200"/>
              <a:gd name="connsiteY8" fmla="*/ 0 h 4792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06200" h="4792766">
                <a:moveTo>
                  <a:pt x="292023" y="0"/>
                </a:moveTo>
                <a:lnTo>
                  <a:pt x="11214177" y="0"/>
                </a:lnTo>
                <a:cubicBezTo>
                  <a:pt x="11375457" y="0"/>
                  <a:pt x="11506200" y="130743"/>
                  <a:pt x="11506200" y="292023"/>
                </a:cubicBezTo>
                <a:lnTo>
                  <a:pt x="11506200" y="4500743"/>
                </a:lnTo>
                <a:cubicBezTo>
                  <a:pt x="11506200" y="4662023"/>
                  <a:pt x="11375457" y="4792766"/>
                  <a:pt x="11214177" y="4792766"/>
                </a:cubicBezTo>
                <a:lnTo>
                  <a:pt x="292023" y="4792766"/>
                </a:lnTo>
                <a:cubicBezTo>
                  <a:pt x="130743" y="4792766"/>
                  <a:pt x="0" y="4662023"/>
                  <a:pt x="0" y="4500743"/>
                </a:cubicBezTo>
                <a:lnTo>
                  <a:pt x="0" y="292023"/>
                </a:lnTo>
                <a:cubicBezTo>
                  <a:pt x="0" y="130743"/>
                  <a:pt x="130743" y="0"/>
                  <a:pt x="292023" y="0"/>
                </a:cubicBezTo>
                <a:close/>
              </a:path>
            </a:pathLst>
          </a:custGeom>
          <a:blipFill dpi="0" rotWithShape="1">
            <a:blip r:embed="rId2">
              <a:alphaModFix amt="70000"/>
            </a:blip>
            <a:srcRect/>
            <a:stretch>
              <a:fillRect/>
            </a:stretch>
          </a:blipFill>
        </p:spPr>
        <p:txBody>
          <a:bodyPr wrap="square">
            <a:noAutofit/>
          </a:bodyPr>
          <a:lstStyle>
            <a:lvl1pPr marL="0" indent="0">
              <a:buNone/>
              <a:defRPr/>
            </a:lvl1pPr>
          </a:lstStyle>
          <a:p>
            <a:r>
              <a:rPr lang="en-US" dirty="0"/>
              <a:t>.</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137160" y="6519672"/>
            <a:ext cx="3494314" cy="365125"/>
          </a:xfrm>
        </p:spPr>
        <p:txBody>
          <a:bodyPr/>
          <a:lstStyle>
            <a:lvl1pPr>
              <a:defRPr>
                <a:solidFill>
                  <a:schemeClr val="tx2"/>
                </a:solidFill>
                <a:effectLst/>
              </a:defRPr>
            </a:lvl1pPr>
          </a:lstStyle>
          <a:p>
            <a:fld id="{6CD91AB5-8D64-469B-81DF-A26B406D2B54}" type="datetime1">
              <a:rPr lang="en-US" smtClean="0"/>
              <a:t>12/13/2025</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8876521" y="6519672"/>
            <a:ext cx="2805405" cy="365125"/>
          </a:xfrm>
        </p:spPr>
        <p:txBody>
          <a:bodyPr/>
          <a:lstStyle>
            <a:lvl1pPr>
              <a:defRPr>
                <a:solidFill>
                  <a:schemeClr val="tx2"/>
                </a:solidFill>
                <a:effectLst/>
              </a:defRPr>
            </a:lvl1pPr>
          </a:lstStyle>
          <a:p>
            <a:r>
              <a:rPr lang="en-US"/>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a:xfrm>
            <a:off x="11632162" y="6519672"/>
            <a:ext cx="429207" cy="365125"/>
          </a:xfrm>
        </p:spPr>
        <p:txBody>
          <a:bodyPr/>
          <a:lstStyle>
            <a:lvl1pPr>
              <a:defRPr>
                <a:solidFill>
                  <a:schemeClr val="tx2"/>
                </a:solidFill>
                <a:effectLst/>
              </a:defRPr>
            </a:lvl1pPr>
          </a:lstStyle>
          <a:p>
            <a:fld id="{8E274F5D-21DC-40EF-8DBA-AB9BB119E939}" type="slidenum">
              <a:rPr lang="en-US" smtClean="0"/>
              <a:t>‹#›</a:t>
            </a:fld>
            <a:endParaRPr lang="en-US"/>
          </a:p>
        </p:txBody>
      </p:sp>
    </p:spTree>
    <p:extLst>
      <p:ext uri="{BB962C8B-B14F-4D97-AF65-F5344CB8AC3E}">
        <p14:creationId xmlns:p14="http://schemas.microsoft.com/office/powerpoint/2010/main" val="1819255214"/>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Agenda">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429768" y="411480"/>
            <a:ext cx="11045952" cy="1828800"/>
          </a:xfrm>
        </p:spPr>
        <p:txBody>
          <a:bodyPr anchor="t">
            <a:normAutofit/>
          </a:bodyPr>
          <a:lstStyle>
            <a:lvl1pPr>
              <a:defRPr sz="8000"/>
            </a:lvl1pPr>
          </a:lstStyle>
          <a:p>
            <a:r>
              <a:rPr lang="en-US" dirty="0"/>
              <a:t>Click to edit Master title style</a:t>
            </a:r>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5998464" y="2423160"/>
            <a:ext cx="5486400" cy="3886200"/>
          </a:xfrm>
        </p:spPr>
        <p:txBody>
          <a:bodyPr vert="horz" lIns="91440" tIns="45720" rIns="91440" bIns="45720" rtlCol="0">
            <a:normAutofit/>
          </a:bodyPr>
          <a:lstStyle>
            <a:lvl1pPr marL="457200" indent="-457200">
              <a:buFont typeface="+mj-lt"/>
              <a:buAutoNum type="arabicPeriod"/>
              <a:defRPr lang="en-US" dirty="0"/>
            </a:lvl1pPr>
            <a:lvl2pPr marL="571500" indent="-342900">
              <a:buFont typeface="+mj-lt"/>
              <a:buAutoNum type="arabicPeriod"/>
              <a:defRPr lang="en-US" dirty="0"/>
            </a:lvl2pPr>
            <a:lvl3pPr marL="800100" indent="-342900">
              <a:buFont typeface="+mj-lt"/>
              <a:buAutoNum type="arabicPeriod"/>
              <a:defRPr lang="en-US" dirty="0"/>
            </a:lvl3pPr>
            <a:lvl4pPr>
              <a:buFont typeface="+mj-lt"/>
              <a:buAutoNum type="arabicPeriod"/>
              <a:defRPr lang="en-US" dirty="0"/>
            </a:lvl4pPr>
            <a:lvl5pPr>
              <a:buFont typeface="+mj-lt"/>
              <a:buAutoNum type="arabicPeriod"/>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Date Placeholder 2">
            <a:extLst>
              <a:ext uri="{FF2B5EF4-FFF2-40B4-BE49-F238E27FC236}">
                <a16:creationId xmlns:a16="http://schemas.microsoft.com/office/drawing/2014/main" id="{6CC77F2D-39D2-22F7-CF0B-39D63EBF00B7}"/>
              </a:ext>
            </a:extLst>
          </p:cNvPr>
          <p:cNvSpPr>
            <a:spLocks noGrp="1"/>
          </p:cNvSpPr>
          <p:nvPr>
            <p:ph type="dt" sz="half" idx="10"/>
          </p:nvPr>
        </p:nvSpPr>
        <p:spPr/>
        <p:txBody>
          <a:bodyPr/>
          <a:lstStyle/>
          <a:p>
            <a:fld id="{01BB0C55-2E11-4E7F-9EF8-868B07C6C42C}" type="datetime1">
              <a:rPr lang="en-US" smtClean="0"/>
              <a:t>12/13/2025</a:t>
            </a:fld>
            <a:endParaRPr lang="en-US"/>
          </a:p>
        </p:txBody>
      </p: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p:txBody>
          <a:bodyPr/>
          <a:lstStyle/>
          <a:p>
            <a:r>
              <a:rPr lang="en-US"/>
              <a:t>Sample Footer Text</a:t>
            </a:r>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p:txBody>
          <a:bodyPr/>
          <a:lstStyle/>
          <a:p>
            <a:fld id="{8E274F5D-21DC-40EF-8DBA-AB9BB119E939}" type="slidenum">
              <a:rPr lang="en-US" smtClean="0"/>
              <a:t>‹#›</a:t>
            </a:fld>
            <a:endParaRPr lang="en-US"/>
          </a:p>
        </p:txBody>
      </p:sp>
    </p:spTree>
    <p:extLst>
      <p:ext uri="{BB962C8B-B14F-4D97-AF65-F5344CB8AC3E}">
        <p14:creationId xmlns:p14="http://schemas.microsoft.com/office/powerpoint/2010/main" val="2624276305"/>
      </p:ext>
    </p:extLst>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Agenda Photo">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7644384" y="1012952"/>
            <a:ext cx="4023360" cy="1636776"/>
          </a:xfrm>
        </p:spPr>
        <p:txBody>
          <a:bodyPr anchor="b">
            <a:normAutofit/>
          </a:bodyPr>
          <a:lstStyle>
            <a:lvl1pPr>
              <a:defRPr sz="4800"/>
            </a:lvl1pPr>
          </a:lstStyle>
          <a:p>
            <a:r>
              <a:rPr lang="en-US" dirty="0"/>
              <a:t>Click to edit Master title style</a:t>
            </a:r>
          </a:p>
        </p:txBody>
      </p:sp>
      <p:sp>
        <p:nvSpPr>
          <p:cNvPr id="10" name="Picture Placeholder 8">
            <a:extLst>
              <a:ext uri="{FF2B5EF4-FFF2-40B4-BE49-F238E27FC236}">
                <a16:creationId xmlns:a16="http://schemas.microsoft.com/office/drawing/2014/main" id="{FE8E4848-C9F6-6844-AB1C-C4F0E8A472A1}"/>
              </a:ext>
            </a:extLst>
          </p:cNvPr>
          <p:cNvSpPr>
            <a:spLocks noGrp="1"/>
          </p:cNvSpPr>
          <p:nvPr>
            <p:ph type="pic" sz="quarter" idx="14" hasCustomPrompt="1"/>
          </p:nvPr>
        </p:nvSpPr>
        <p:spPr>
          <a:xfrm>
            <a:off x="342901" y="345109"/>
            <a:ext cx="6714969" cy="6163508"/>
          </a:xfrm>
          <a:custGeom>
            <a:avLst/>
            <a:gdLst>
              <a:gd name="connsiteX0" fmla="*/ 281857 w 6714969"/>
              <a:gd name="connsiteY0" fmla="*/ 0 h 6163508"/>
              <a:gd name="connsiteX1" fmla="*/ 6433112 w 6714969"/>
              <a:gd name="connsiteY1" fmla="*/ 0 h 6163508"/>
              <a:gd name="connsiteX2" fmla="*/ 6714969 w 6714969"/>
              <a:gd name="connsiteY2" fmla="*/ 281857 h 6163508"/>
              <a:gd name="connsiteX3" fmla="*/ 6714969 w 6714969"/>
              <a:gd name="connsiteY3" fmla="*/ 5881651 h 6163508"/>
              <a:gd name="connsiteX4" fmla="*/ 6433112 w 6714969"/>
              <a:gd name="connsiteY4" fmla="*/ 6163508 h 6163508"/>
              <a:gd name="connsiteX5" fmla="*/ 281857 w 6714969"/>
              <a:gd name="connsiteY5" fmla="*/ 6163508 h 6163508"/>
              <a:gd name="connsiteX6" fmla="*/ 0 w 6714969"/>
              <a:gd name="connsiteY6" fmla="*/ 5881651 h 6163508"/>
              <a:gd name="connsiteX7" fmla="*/ 0 w 6714969"/>
              <a:gd name="connsiteY7" fmla="*/ 281857 h 6163508"/>
              <a:gd name="connsiteX8" fmla="*/ 281857 w 6714969"/>
              <a:gd name="connsiteY8" fmla="*/ 0 h 61635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14969" h="6163508">
                <a:moveTo>
                  <a:pt x="281857" y="0"/>
                </a:moveTo>
                <a:lnTo>
                  <a:pt x="6433112" y="0"/>
                </a:lnTo>
                <a:cubicBezTo>
                  <a:pt x="6588777" y="0"/>
                  <a:pt x="6714969" y="126192"/>
                  <a:pt x="6714969" y="281857"/>
                </a:cubicBezTo>
                <a:lnTo>
                  <a:pt x="6714969" y="5881651"/>
                </a:lnTo>
                <a:cubicBezTo>
                  <a:pt x="6714969" y="6037316"/>
                  <a:pt x="6588777" y="6163508"/>
                  <a:pt x="6433112" y="6163508"/>
                </a:cubicBezTo>
                <a:lnTo>
                  <a:pt x="281857" y="6163508"/>
                </a:lnTo>
                <a:cubicBezTo>
                  <a:pt x="126192" y="6163508"/>
                  <a:pt x="0" y="6037316"/>
                  <a:pt x="0" y="5881651"/>
                </a:cubicBezTo>
                <a:lnTo>
                  <a:pt x="0" y="281857"/>
                </a:lnTo>
                <a:cubicBezTo>
                  <a:pt x="0" y="126192"/>
                  <a:pt x="126192" y="0"/>
                  <a:pt x="281857" y="0"/>
                </a:cubicBezTo>
                <a:close/>
              </a:path>
            </a:pathLst>
          </a:custGeom>
          <a:blipFill dpi="0" rotWithShape="1">
            <a:blip r:embed="rId2">
              <a:alphaModFix amt="65000"/>
            </a:blip>
            <a:srcRect/>
            <a:stretch>
              <a:fillRect/>
            </a:stretch>
          </a:blipFill>
        </p:spPr>
        <p:txBody>
          <a:bodyPr wrap="square">
            <a:noAutofit/>
          </a:bodyPr>
          <a:lstStyle>
            <a:lvl1pPr marL="0" indent="0">
              <a:buNone/>
              <a:defRPr/>
            </a:lvl1pPr>
          </a:lstStyle>
          <a:p>
            <a:r>
              <a:rPr lang="en-US" dirty="0"/>
              <a:t>.</a:t>
            </a:r>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7644384" y="2896616"/>
            <a:ext cx="4023360" cy="3364992"/>
          </a:xfrm>
        </p:spPr>
        <p:txBody>
          <a:bodyPr vert="horz" lIns="91440" tIns="45720" rIns="91440" bIns="45720" rtlCol="0">
            <a:normAutofit/>
          </a:bodyPr>
          <a:lstStyle>
            <a:lvl1pPr marL="342900" indent="-342900">
              <a:buFont typeface="+mj-lt"/>
              <a:buAutoNum type="arabicPeriod"/>
              <a:defRPr lang="en-US" dirty="0"/>
            </a:lvl1pPr>
            <a:lvl2pPr marL="571500" indent="-342900">
              <a:buFont typeface="+mj-lt"/>
              <a:buAutoNum type="arabicPeriod"/>
              <a:defRPr lang="en-US" dirty="0"/>
            </a:lvl2pPr>
            <a:lvl3pPr marL="800100" indent="-342900">
              <a:buFont typeface="+mj-lt"/>
              <a:buAutoNum type="arabicPeriod"/>
              <a:defRPr lang="en-US" dirty="0"/>
            </a:lvl3pPr>
            <a:lvl4pPr>
              <a:buFont typeface="+mj-lt"/>
              <a:buAutoNum type="arabicPeriod"/>
              <a:defRPr lang="en-US" dirty="0"/>
            </a:lvl4pPr>
            <a:lvl5pPr>
              <a:buFont typeface="+mj-lt"/>
              <a:buAutoNum type="arabicPeriod"/>
              <a:defRPr lang="en-US" dirty="0"/>
            </a:lvl5pPr>
          </a:lstStyle>
          <a:p>
            <a:pPr marL="228600" lvl="0" indent="-228600"/>
            <a:r>
              <a:rPr lang="en-US" dirty="0"/>
              <a:t>Click to edit Master text styles</a:t>
            </a:r>
          </a:p>
          <a:p>
            <a:pPr marL="228600" lvl="1" indent="-228600"/>
            <a:r>
              <a:rPr lang="en-US" dirty="0"/>
              <a:t>Second level</a:t>
            </a:r>
          </a:p>
          <a:p>
            <a:pPr marL="228600" lvl="2" indent="-228600"/>
            <a:r>
              <a:rPr lang="en-US" dirty="0"/>
              <a:t>Third level</a:t>
            </a:r>
          </a:p>
          <a:p>
            <a:pPr marL="228600" lvl="3" indent="-228600"/>
            <a:r>
              <a:rPr lang="en-US" dirty="0"/>
              <a:t>Fourth level</a:t>
            </a:r>
          </a:p>
          <a:p>
            <a:pPr marL="228600" lvl="4" indent="-228600"/>
            <a:r>
              <a:rPr lang="en-US" dirty="0"/>
              <a:t>Fifth level</a:t>
            </a:r>
          </a:p>
        </p:txBody>
      </p:sp>
      <p:sp>
        <p:nvSpPr>
          <p:cNvPr id="3" name="Date Placeholder 2">
            <a:extLst>
              <a:ext uri="{FF2B5EF4-FFF2-40B4-BE49-F238E27FC236}">
                <a16:creationId xmlns:a16="http://schemas.microsoft.com/office/drawing/2014/main" id="{6CC77F2D-39D2-22F7-CF0B-39D63EBF00B7}"/>
              </a:ext>
            </a:extLst>
          </p:cNvPr>
          <p:cNvSpPr>
            <a:spLocks noGrp="1"/>
          </p:cNvSpPr>
          <p:nvPr>
            <p:ph type="dt" sz="half" idx="10"/>
          </p:nvPr>
        </p:nvSpPr>
        <p:spPr/>
        <p:txBody>
          <a:bodyPr/>
          <a:lstStyle/>
          <a:p>
            <a:fld id="{0AC9FCAD-E19B-4A0F-866E-979EDEC4B525}" type="datetime1">
              <a:rPr lang="en-US" smtClean="0"/>
              <a:t>12/13/2025</a:t>
            </a:fld>
            <a:endParaRPr lang="en-US"/>
          </a:p>
        </p:txBody>
      </p: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p:txBody>
          <a:bodyPr/>
          <a:lstStyle/>
          <a:p>
            <a:r>
              <a:rPr lang="en-US"/>
              <a:t>Sample Footer Text</a:t>
            </a:r>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p:txBody>
          <a:bodyPr/>
          <a:lstStyle/>
          <a:p>
            <a:fld id="{8E274F5D-21DC-40EF-8DBA-AB9BB119E939}" type="slidenum">
              <a:rPr lang="en-US" smtClean="0"/>
              <a:t>‹#›</a:t>
            </a:fld>
            <a:endParaRPr lang="en-US"/>
          </a:p>
        </p:txBody>
      </p:sp>
    </p:spTree>
    <p:extLst>
      <p:ext uri="{BB962C8B-B14F-4D97-AF65-F5344CB8AC3E}">
        <p14:creationId xmlns:p14="http://schemas.microsoft.com/office/powerpoint/2010/main" val="3552260601"/>
      </p:ext>
    </p:extLst>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itle, 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014984" y="2478024"/>
            <a:ext cx="4325112" cy="2454796"/>
          </a:xfrm>
        </p:spPr>
        <p:txBody>
          <a:bodyPr anchor="t">
            <a:normAutofit/>
          </a:bodyPr>
          <a:lstStyle>
            <a:lvl1pPr>
              <a:defRPr sz="4400"/>
            </a:lvl1pPr>
          </a:lstStyle>
          <a:p>
            <a:r>
              <a:rPr lang="en-US" dirty="0"/>
              <a:t>Click to edit Master title style</a:t>
            </a:r>
          </a:p>
        </p:txBody>
      </p:sp>
      <p:sp>
        <p:nvSpPr>
          <p:cNvPr id="8" name="Content Placeholder 7">
            <a:extLst>
              <a:ext uri="{FF2B5EF4-FFF2-40B4-BE49-F238E27FC236}">
                <a16:creationId xmlns:a16="http://schemas.microsoft.com/office/drawing/2014/main" id="{7D633F00-464B-3088-812A-40496FD1021A}"/>
              </a:ext>
            </a:extLst>
          </p:cNvPr>
          <p:cNvSpPr>
            <a:spLocks noGrp="1"/>
          </p:cNvSpPr>
          <p:nvPr>
            <p:ph sz="quarter" idx="13"/>
          </p:nvPr>
        </p:nvSpPr>
        <p:spPr>
          <a:xfrm>
            <a:off x="6273800" y="2478024"/>
            <a:ext cx="4325112" cy="2459736"/>
          </a:xfrm>
        </p:spPr>
        <p:txBody>
          <a:bodyPr vert="horz" lIns="91440" tIns="45720" rIns="91440" bIns="45720" rtlCol="0">
            <a:normAutofit/>
          </a:bodyPr>
          <a:lstStyle>
            <a:lvl1pPr marL="0" indent="0">
              <a:buNone/>
              <a:defRPr lang="en-US" dirty="0"/>
            </a:lvl1pPr>
            <a:lvl2pPr marL="228600" indent="0">
              <a:buNone/>
              <a:defRPr lang="en-US" dirty="0"/>
            </a:lvl2pPr>
            <a:lvl3pPr marL="457200" indent="0">
              <a:buNone/>
              <a:defRPr lang="en-US" dirty="0"/>
            </a:lvl3pPr>
            <a:lvl4pPr marL="685800" indent="0">
              <a:buNone/>
              <a:defRPr lang="en-US" dirty="0"/>
            </a:lvl4pPr>
            <a:lvl5pPr marL="914400" indent="0">
              <a:buNone/>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A79B4A14-E3E2-4038-B0C4-0EC5ECBDA17A}" type="datetime1">
              <a:rPr lang="en-US" smtClean="0"/>
              <a:t>12/13/2025</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8E274F5D-21DC-40EF-8DBA-AB9BB119E939}" type="slidenum">
              <a:rPr lang="en-US" smtClean="0"/>
              <a:t>‹#›</a:t>
            </a:fld>
            <a:endParaRPr lang="en-US"/>
          </a:p>
        </p:txBody>
      </p:sp>
    </p:spTree>
    <p:extLst>
      <p:ext uri="{BB962C8B-B14F-4D97-AF65-F5344CB8AC3E}">
        <p14:creationId xmlns:p14="http://schemas.microsoft.com/office/powerpoint/2010/main" val="35645742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le, Content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014984" y="2039112"/>
            <a:ext cx="3813048" cy="3538728"/>
          </a:xfrm>
        </p:spPr>
        <p:txBody>
          <a:bodyPr anchor="t">
            <a:normAutofit/>
          </a:bodyPr>
          <a:lstStyle>
            <a:lvl1pPr>
              <a:defRPr sz="3200"/>
            </a:lvl1pPr>
          </a:lstStyle>
          <a:p>
            <a:r>
              <a:rPr lang="en-US" dirty="0"/>
              <a:t>Click to edit Master title style</a:t>
            </a:r>
          </a:p>
        </p:txBody>
      </p:sp>
      <p:sp>
        <p:nvSpPr>
          <p:cNvPr id="8" name="Content Placeholder 7">
            <a:extLst>
              <a:ext uri="{FF2B5EF4-FFF2-40B4-BE49-F238E27FC236}">
                <a16:creationId xmlns:a16="http://schemas.microsoft.com/office/drawing/2014/main" id="{D42D62A0-8127-CE86-0633-0D65E1E136F7}"/>
              </a:ext>
            </a:extLst>
          </p:cNvPr>
          <p:cNvSpPr>
            <a:spLocks noGrp="1"/>
          </p:cNvSpPr>
          <p:nvPr>
            <p:ph sz="quarter" idx="13"/>
          </p:nvPr>
        </p:nvSpPr>
        <p:spPr>
          <a:xfrm>
            <a:off x="5422392" y="2039112"/>
            <a:ext cx="5047488" cy="3538728"/>
          </a:xfrm>
        </p:spPr>
        <p:txBody>
          <a:bodyPr vert="horz" lIns="91440" tIns="45720" rIns="91440" bIns="45720" rtlCol="0">
            <a:normAutofit/>
          </a:bodyPr>
          <a:lstStyle>
            <a:lvl1pPr>
              <a:defRPr lang="en-US"/>
            </a:lvl1pPr>
            <a:lvl2pPr>
              <a:defRPr lang="en-US"/>
            </a:lvl2pPr>
            <a:lvl3pPr>
              <a:defRPr lang="en-US"/>
            </a:lvl3pPr>
            <a:lvl4pPr>
              <a:defRPr lang="en-US"/>
            </a:lvl4pPr>
            <a:lvl5pPr>
              <a:defRPr lang="en-US"/>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92301396-E7F4-44BB-B3C1-CAADE8EE1BCB}" type="datetime1">
              <a:rPr lang="en-US" smtClean="0"/>
              <a:t>12/13/2025</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8E274F5D-21DC-40EF-8DBA-AB9BB119E939}" type="slidenum">
              <a:rPr lang="en-US" smtClean="0"/>
              <a:t>‹#›</a:t>
            </a:fld>
            <a:endParaRPr lang="en-US"/>
          </a:p>
        </p:txBody>
      </p:sp>
    </p:spTree>
    <p:extLst>
      <p:ext uri="{BB962C8B-B14F-4D97-AF65-F5344CB8AC3E}">
        <p14:creationId xmlns:p14="http://schemas.microsoft.com/office/powerpoint/2010/main" val="33179589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itle, Content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429768" y="1600200"/>
            <a:ext cx="4142232" cy="4636008"/>
          </a:xfrm>
        </p:spPr>
        <p:txBody>
          <a:bodyPr anchor="t">
            <a:normAutofit/>
          </a:bodyPr>
          <a:lstStyle>
            <a:lvl1pPr>
              <a:defRPr sz="3200"/>
            </a:lvl1pPr>
          </a:lstStyle>
          <a:p>
            <a:r>
              <a:rPr lang="en-US" dirty="0"/>
              <a:t>Click to edit Master title style</a:t>
            </a:r>
          </a:p>
        </p:txBody>
      </p:sp>
      <p:sp>
        <p:nvSpPr>
          <p:cNvPr id="8" name="Content Placeholder 7">
            <a:extLst>
              <a:ext uri="{FF2B5EF4-FFF2-40B4-BE49-F238E27FC236}">
                <a16:creationId xmlns:a16="http://schemas.microsoft.com/office/drawing/2014/main" id="{FFB4667A-FE47-8556-FD3A-55FDBA801D76}"/>
              </a:ext>
            </a:extLst>
          </p:cNvPr>
          <p:cNvSpPr>
            <a:spLocks noGrp="1"/>
          </p:cNvSpPr>
          <p:nvPr>
            <p:ph sz="quarter" idx="13"/>
          </p:nvPr>
        </p:nvSpPr>
        <p:spPr>
          <a:xfrm>
            <a:off x="5422392" y="1600200"/>
            <a:ext cx="5788152" cy="4636008"/>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0C603B70-0873-4F91-B20E-188F8FCBC95A}" type="datetime1">
              <a:rPr lang="en-US" smtClean="0"/>
              <a:t>12/13/2025</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8E274F5D-21DC-40EF-8DBA-AB9BB119E939}" type="slidenum">
              <a:rPr lang="en-US" smtClean="0"/>
              <a:t>‹#›</a:t>
            </a:fld>
            <a:endParaRPr lang="en-US"/>
          </a:p>
        </p:txBody>
      </p:sp>
    </p:spTree>
    <p:extLst>
      <p:ext uri="{BB962C8B-B14F-4D97-AF65-F5344CB8AC3E}">
        <p14:creationId xmlns:p14="http://schemas.microsoft.com/office/powerpoint/2010/main" val="31479179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itle, Content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429768" y="640080"/>
            <a:ext cx="4032504" cy="3621024"/>
          </a:xfrm>
        </p:spPr>
        <p:txBody>
          <a:bodyPr anchor="t">
            <a:normAutofit/>
          </a:bodyPr>
          <a:lstStyle>
            <a:lvl1pPr>
              <a:defRPr sz="3200"/>
            </a:lvl1pPr>
          </a:lstStyle>
          <a:p>
            <a:r>
              <a:rPr lang="en-US" dirty="0"/>
              <a:t>Click to edit Master title style</a:t>
            </a:r>
          </a:p>
        </p:txBody>
      </p:sp>
      <p:sp>
        <p:nvSpPr>
          <p:cNvPr id="8" name="Content Placeholder 7">
            <a:extLst>
              <a:ext uri="{FF2B5EF4-FFF2-40B4-BE49-F238E27FC236}">
                <a16:creationId xmlns:a16="http://schemas.microsoft.com/office/drawing/2014/main" id="{C6F072A2-EBC7-B7EA-DA98-BAC0AA46E7A4}"/>
              </a:ext>
            </a:extLst>
          </p:cNvPr>
          <p:cNvSpPr>
            <a:spLocks noGrp="1"/>
          </p:cNvSpPr>
          <p:nvPr>
            <p:ph sz="quarter" idx="13"/>
          </p:nvPr>
        </p:nvSpPr>
        <p:spPr>
          <a:xfrm>
            <a:off x="5422392" y="640080"/>
            <a:ext cx="5971032" cy="5724144"/>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8A211211-1BBF-43C8-98F1-415153382D43}" type="datetime1">
              <a:rPr lang="en-US" smtClean="0"/>
              <a:t>12/13/2025</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8E274F5D-21DC-40EF-8DBA-AB9BB119E939}" type="slidenum">
              <a:rPr lang="en-US" smtClean="0"/>
              <a:t>‹#›</a:t>
            </a:fld>
            <a:endParaRPr lang="en-US"/>
          </a:p>
        </p:txBody>
      </p:sp>
    </p:spTree>
    <p:extLst>
      <p:ext uri="{BB962C8B-B14F-4D97-AF65-F5344CB8AC3E}">
        <p14:creationId xmlns:p14="http://schemas.microsoft.com/office/powerpoint/2010/main" val="52971756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Title, Content 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429768" y="640080"/>
            <a:ext cx="3493008" cy="3621024"/>
          </a:xfrm>
        </p:spPr>
        <p:txBody>
          <a:bodyPr vert="horz" lIns="91440" tIns="45720" rIns="91440" bIns="45720" rtlCol="0" anchor="t">
            <a:normAutofit/>
          </a:bodyPr>
          <a:lstStyle>
            <a:lvl1pPr>
              <a:defRPr lang="en-US" dirty="0"/>
            </a:lvl1pPr>
          </a:lstStyle>
          <a:p>
            <a:pPr lvl="0"/>
            <a:r>
              <a:rPr lang="en-US" dirty="0"/>
              <a:t>Click to edit Master title style</a:t>
            </a:r>
          </a:p>
        </p:txBody>
      </p:sp>
      <p:sp>
        <p:nvSpPr>
          <p:cNvPr id="8" name="Content Placeholder 7">
            <a:extLst>
              <a:ext uri="{FF2B5EF4-FFF2-40B4-BE49-F238E27FC236}">
                <a16:creationId xmlns:a16="http://schemas.microsoft.com/office/drawing/2014/main" id="{8C71126E-AEFA-B45A-CD39-AC1315E03339}"/>
              </a:ext>
            </a:extLst>
          </p:cNvPr>
          <p:cNvSpPr>
            <a:spLocks noGrp="1"/>
          </p:cNvSpPr>
          <p:nvPr>
            <p:ph sz="quarter" idx="13"/>
          </p:nvPr>
        </p:nvSpPr>
        <p:spPr>
          <a:xfrm>
            <a:off x="4425696" y="640080"/>
            <a:ext cx="7159752" cy="57197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423C37F1-4FE0-40C5-A1CC-AC65E60D9E3F}" type="datetime1">
              <a:rPr lang="en-US" smtClean="0"/>
              <a:t>12/13/2025</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8E274F5D-21DC-40EF-8DBA-AB9BB119E939}" type="slidenum">
              <a:rPr lang="en-US" smtClean="0"/>
              <a:t>‹#›</a:t>
            </a:fld>
            <a:endParaRPr lang="en-US"/>
          </a:p>
        </p:txBody>
      </p:sp>
    </p:spTree>
    <p:extLst>
      <p:ext uri="{BB962C8B-B14F-4D97-AF65-F5344CB8AC3E}">
        <p14:creationId xmlns:p14="http://schemas.microsoft.com/office/powerpoint/2010/main" val="33224746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Title, Content Photo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5550408" y="548640"/>
            <a:ext cx="6035040" cy="1143000"/>
          </a:xfrm>
        </p:spPr>
        <p:txBody>
          <a:bodyPr anchor="b"/>
          <a:lstStyle/>
          <a:p>
            <a:r>
              <a:rPr lang="en-US" dirty="0"/>
              <a:t>Click to edit Master title style</a:t>
            </a:r>
          </a:p>
        </p:txBody>
      </p:sp>
      <p:sp>
        <p:nvSpPr>
          <p:cNvPr id="4" name="Picture Placeholder 3">
            <a:extLst>
              <a:ext uri="{FF2B5EF4-FFF2-40B4-BE49-F238E27FC236}">
                <a16:creationId xmlns:a16="http://schemas.microsoft.com/office/drawing/2014/main" id="{EF226A48-373B-47E6-1E90-9892366CC9F0}"/>
              </a:ext>
            </a:extLst>
          </p:cNvPr>
          <p:cNvSpPr>
            <a:spLocks noGrp="1"/>
          </p:cNvSpPr>
          <p:nvPr>
            <p:ph type="pic" sz="quarter" idx="13" hasCustomPrompt="1"/>
          </p:nvPr>
        </p:nvSpPr>
        <p:spPr>
          <a:xfrm>
            <a:off x="342900" y="342900"/>
            <a:ext cx="4501152" cy="6172200"/>
          </a:xfrm>
          <a:custGeom>
            <a:avLst/>
            <a:gdLst>
              <a:gd name="connsiteX0" fmla="*/ 332635 w 4501152"/>
              <a:gd name="connsiteY0" fmla="*/ 0 h 6172200"/>
              <a:gd name="connsiteX1" fmla="*/ 4168517 w 4501152"/>
              <a:gd name="connsiteY1" fmla="*/ 0 h 6172200"/>
              <a:gd name="connsiteX2" fmla="*/ 4501152 w 4501152"/>
              <a:gd name="connsiteY2" fmla="*/ 331423 h 6172200"/>
              <a:gd name="connsiteX3" fmla="*/ 4501152 w 4501152"/>
              <a:gd name="connsiteY3" fmla="*/ 5840778 h 6172200"/>
              <a:gd name="connsiteX4" fmla="*/ 4168517 w 4501152"/>
              <a:gd name="connsiteY4" fmla="*/ 6172200 h 6172200"/>
              <a:gd name="connsiteX5" fmla="*/ 332635 w 4501152"/>
              <a:gd name="connsiteY5" fmla="*/ 6172200 h 6172200"/>
              <a:gd name="connsiteX6" fmla="*/ 0 w 4501152"/>
              <a:gd name="connsiteY6" fmla="*/ 5840778 h 6172200"/>
              <a:gd name="connsiteX7" fmla="*/ 0 w 4501152"/>
              <a:gd name="connsiteY7" fmla="*/ 331423 h 6172200"/>
              <a:gd name="connsiteX8" fmla="*/ 332635 w 4501152"/>
              <a:gd name="connsiteY8" fmla="*/ 0 h 6172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1152" h="6172200">
                <a:moveTo>
                  <a:pt x="332635" y="0"/>
                </a:moveTo>
                <a:lnTo>
                  <a:pt x="4168517" y="0"/>
                </a:lnTo>
                <a:cubicBezTo>
                  <a:pt x="4352226" y="0"/>
                  <a:pt x="4501152" y="148383"/>
                  <a:pt x="4501152" y="331423"/>
                </a:cubicBezTo>
                <a:lnTo>
                  <a:pt x="4501152" y="5840778"/>
                </a:lnTo>
                <a:cubicBezTo>
                  <a:pt x="4501152" y="6023817"/>
                  <a:pt x="4352226" y="6172200"/>
                  <a:pt x="4168517" y="6172200"/>
                </a:cubicBezTo>
                <a:lnTo>
                  <a:pt x="332635" y="6172200"/>
                </a:lnTo>
                <a:cubicBezTo>
                  <a:pt x="148926" y="6172200"/>
                  <a:pt x="0" y="6023817"/>
                  <a:pt x="0" y="5840778"/>
                </a:cubicBezTo>
                <a:lnTo>
                  <a:pt x="0" y="331423"/>
                </a:lnTo>
                <a:cubicBezTo>
                  <a:pt x="0" y="148383"/>
                  <a:pt x="148926" y="0"/>
                  <a:pt x="332635" y="0"/>
                </a:cubicBez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dirty="0"/>
              <a:t>.</a:t>
            </a:r>
          </a:p>
        </p:txBody>
      </p:sp>
      <p:sp>
        <p:nvSpPr>
          <p:cNvPr id="8" name="Content Placeholder 7">
            <a:extLst>
              <a:ext uri="{FF2B5EF4-FFF2-40B4-BE49-F238E27FC236}">
                <a16:creationId xmlns:a16="http://schemas.microsoft.com/office/drawing/2014/main" id="{818B74D6-CD72-B859-C229-60DB988B25E3}"/>
              </a:ext>
            </a:extLst>
          </p:cNvPr>
          <p:cNvSpPr>
            <a:spLocks noGrp="1"/>
          </p:cNvSpPr>
          <p:nvPr>
            <p:ph sz="quarter" idx="14"/>
          </p:nvPr>
        </p:nvSpPr>
        <p:spPr>
          <a:xfrm>
            <a:off x="5550408" y="1828800"/>
            <a:ext cx="6035040" cy="448970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lvl1pPr>
              <a:defRPr>
                <a:solidFill>
                  <a:schemeClr val="tx1"/>
                </a:solidFill>
                <a:effectLst/>
              </a:defRPr>
            </a:lvl1pPr>
          </a:lstStyle>
          <a:p>
            <a:fld id="{B0F37310-2C84-4F72-97F3-ED5E52F7A674}" type="datetime1">
              <a:rPr lang="en-US" smtClean="0"/>
              <a:t>12/13/2025</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8E274F5D-21DC-40EF-8DBA-AB9BB119E939}" type="slidenum">
              <a:rPr lang="en-US" smtClean="0"/>
              <a:t>‹#›</a:t>
            </a:fld>
            <a:endParaRPr lang="en-US"/>
          </a:p>
        </p:txBody>
      </p:sp>
    </p:spTree>
    <p:extLst>
      <p:ext uri="{BB962C8B-B14F-4D97-AF65-F5344CB8AC3E}">
        <p14:creationId xmlns:p14="http://schemas.microsoft.com/office/powerpoint/2010/main" val="382184967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Title, Content Photo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29768" y="548640"/>
            <a:ext cx="6135624" cy="1143000"/>
          </a:xfrm>
        </p:spPr>
        <p:txBody>
          <a:bodyPr anchor="b"/>
          <a:lstStyle/>
          <a:p>
            <a:r>
              <a:rPr lang="en-US" dirty="0"/>
              <a:t>Click to edit Master title style</a:t>
            </a:r>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429768" y="1828800"/>
            <a:ext cx="6135624" cy="448970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AED7373D-8BEF-4D11-A85D-4ADD8461D8CF}" type="datetime1">
              <a:rPr lang="en-US" smtClean="0"/>
              <a:t>12/13/2025</a:t>
            </a:fld>
            <a:endParaRPr lang="en-US"/>
          </a:p>
        </p:txBody>
      </p:sp>
      <p:sp>
        <p:nvSpPr>
          <p:cNvPr id="4" name="Picture Placeholder 3">
            <a:extLst>
              <a:ext uri="{FF2B5EF4-FFF2-40B4-BE49-F238E27FC236}">
                <a16:creationId xmlns:a16="http://schemas.microsoft.com/office/drawing/2014/main" id="{7F11DC52-D1FD-A255-1A04-7A15A9DE3C8F}"/>
              </a:ext>
            </a:extLst>
          </p:cNvPr>
          <p:cNvSpPr>
            <a:spLocks noGrp="1"/>
          </p:cNvSpPr>
          <p:nvPr>
            <p:ph type="pic" sz="quarter" idx="13" hasCustomPrompt="1"/>
          </p:nvPr>
        </p:nvSpPr>
        <p:spPr>
          <a:xfrm>
            <a:off x="7353304" y="352327"/>
            <a:ext cx="4495799" cy="6172200"/>
          </a:xfrm>
          <a:custGeom>
            <a:avLst/>
            <a:gdLst>
              <a:gd name="connsiteX0" fmla="*/ 293171 w 4495799"/>
              <a:gd name="connsiteY0" fmla="*/ 0 h 6172200"/>
              <a:gd name="connsiteX1" fmla="*/ 4202628 w 4495799"/>
              <a:gd name="connsiteY1" fmla="*/ 0 h 6172200"/>
              <a:gd name="connsiteX2" fmla="*/ 4495799 w 4495799"/>
              <a:gd name="connsiteY2" fmla="*/ 293171 h 6172200"/>
              <a:gd name="connsiteX3" fmla="*/ 4495799 w 4495799"/>
              <a:gd name="connsiteY3" fmla="*/ 5879029 h 6172200"/>
              <a:gd name="connsiteX4" fmla="*/ 4202628 w 4495799"/>
              <a:gd name="connsiteY4" fmla="*/ 6172200 h 6172200"/>
              <a:gd name="connsiteX5" fmla="*/ 293171 w 4495799"/>
              <a:gd name="connsiteY5" fmla="*/ 6172200 h 6172200"/>
              <a:gd name="connsiteX6" fmla="*/ 0 w 4495799"/>
              <a:gd name="connsiteY6" fmla="*/ 5879029 h 6172200"/>
              <a:gd name="connsiteX7" fmla="*/ 0 w 4495799"/>
              <a:gd name="connsiteY7" fmla="*/ 293171 h 6172200"/>
              <a:gd name="connsiteX8" fmla="*/ 293171 w 4495799"/>
              <a:gd name="connsiteY8" fmla="*/ 0 h 6172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95799" h="6172200">
                <a:moveTo>
                  <a:pt x="293171" y="0"/>
                </a:moveTo>
                <a:lnTo>
                  <a:pt x="4202628" y="0"/>
                </a:lnTo>
                <a:cubicBezTo>
                  <a:pt x="4364542" y="0"/>
                  <a:pt x="4495799" y="131257"/>
                  <a:pt x="4495799" y="293171"/>
                </a:cubicBezTo>
                <a:lnTo>
                  <a:pt x="4495799" y="5879029"/>
                </a:lnTo>
                <a:cubicBezTo>
                  <a:pt x="4495799" y="6040943"/>
                  <a:pt x="4364542" y="6172200"/>
                  <a:pt x="4202628" y="6172200"/>
                </a:cubicBezTo>
                <a:lnTo>
                  <a:pt x="293171" y="6172200"/>
                </a:lnTo>
                <a:cubicBezTo>
                  <a:pt x="131257" y="6172200"/>
                  <a:pt x="0" y="6040943"/>
                  <a:pt x="0" y="5879029"/>
                </a:cubicBezTo>
                <a:lnTo>
                  <a:pt x="0" y="293171"/>
                </a:lnTo>
                <a:cubicBezTo>
                  <a:pt x="0" y="131257"/>
                  <a:pt x="131257" y="0"/>
                  <a:pt x="293171" y="0"/>
                </a:cubicBez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dirty="0"/>
              <a:t>.</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lvl1pPr>
              <a:defRPr>
                <a:solidFill>
                  <a:schemeClr val="tx1"/>
                </a:solidFill>
                <a:effectLst/>
              </a:defRPr>
            </a:lvl1p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lvl1pPr>
              <a:defRPr>
                <a:solidFill>
                  <a:schemeClr val="tx1"/>
                </a:solidFill>
                <a:effectLst/>
              </a:defRPr>
            </a:lvl1pPr>
          </a:lstStyle>
          <a:p>
            <a:fld id="{8E274F5D-21DC-40EF-8DBA-AB9BB119E939}" type="slidenum">
              <a:rPr lang="en-US" smtClean="0"/>
              <a:t>‹#›</a:t>
            </a:fld>
            <a:endParaRPr lang="en-US"/>
          </a:p>
        </p:txBody>
      </p:sp>
    </p:spTree>
    <p:extLst>
      <p:ext uri="{BB962C8B-B14F-4D97-AF65-F5344CB8AC3E}">
        <p14:creationId xmlns:p14="http://schemas.microsoft.com/office/powerpoint/2010/main" val="377461939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Title, Content Photo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820076" y="320040"/>
            <a:ext cx="6766560" cy="932688"/>
          </a:xfrm>
        </p:spPr>
        <p:txBody>
          <a:bodyPr anchor="b"/>
          <a:lstStyle/>
          <a:p>
            <a:r>
              <a:rPr lang="en-US"/>
              <a:t>Click to edit Master title style</a:t>
            </a:r>
          </a:p>
        </p:txBody>
      </p:sp>
      <p:sp>
        <p:nvSpPr>
          <p:cNvPr id="4" name="Picture Placeholder 3">
            <a:extLst>
              <a:ext uri="{FF2B5EF4-FFF2-40B4-BE49-F238E27FC236}">
                <a16:creationId xmlns:a16="http://schemas.microsoft.com/office/drawing/2014/main" id="{9539F8C7-DD74-7177-C2DA-02533B6576FD}"/>
              </a:ext>
            </a:extLst>
          </p:cNvPr>
          <p:cNvSpPr>
            <a:spLocks noGrp="1"/>
          </p:cNvSpPr>
          <p:nvPr>
            <p:ph type="pic" sz="quarter" idx="13" hasCustomPrompt="1"/>
          </p:nvPr>
        </p:nvSpPr>
        <p:spPr>
          <a:xfrm>
            <a:off x="339373" y="344424"/>
            <a:ext cx="3808553" cy="6172200"/>
          </a:xfrm>
          <a:custGeom>
            <a:avLst/>
            <a:gdLst>
              <a:gd name="connsiteX0" fmla="*/ 292116 w 3808553"/>
              <a:gd name="connsiteY0" fmla="*/ 0 h 6172200"/>
              <a:gd name="connsiteX1" fmla="*/ 3516437 w 3808553"/>
              <a:gd name="connsiteY1" fmla="*/ 0 h 6172200"/>
              <a:gd name="connsiteX2" fmla="*/ 3808553 w 3808553"/>
              <a:gd name="connsiteY2" fmla="*/ 292116 h 6172200"/>
              <a:gd name="connsiteX3" fmla="*/ 3808553 w 3808553"/>
              <a:gd name="connsiteY3" fmla="*/ 5880084 h 6172200"/>
              <a:gd name="connsiteX4" fmla="*/ 3516437 w 3808553"/>
              <a:gd name="connsiteY4" fmla="*/ 6172200 h 6172200"/>
              <a:gd name="connsiteX5" fmla="*/ 292116 w 3808553"/>
              <a:gd name="connsiteY5" fmla="*/ 6172200 h 6172200"/>
              <a:gd name="connsiteX6" fmla="*/ 0 w 3808553"/>
              <a:gd name="connsiteY6" fmla="*/ 5880084 h 6172200"/>
              <a:gd name="connsiteX7" fmla="*/ 0 w 3808553"/>
              <a:gd name="connsiteY7" fmla="*/ 292116 h 6172200"/>
              <a:gd name="connsiteX8" fmla="*/ 292116 w 3808553"/>
              <a:gd name="connsiteY8" fmla="*/ 0 h 6172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08553" h="6172200">
                <a:moveTo>
                  <a:pt x="292116" y="0"/>
                </a:moveTo>
                <a:lnTo>
                  <a:pt x="3516437" y="0"/>
                </a:lnTo>
                <a:cubicBezTo>
                  <a:pt x="3677768" y="0"/>
                  <a:pt x="3808553" y="130785"/>
                  <a:pt x="3808553" y="292116"/>
                </a:cubicBezTo>
                <a:lnTo>
                  <a:pt x="3808553" y="5880084"/>
                </a:lnTo>
                <a:cubicBezTo>
                  <a:pt x="3808553" y="6041415"/>
                  <a:pt x="3677768" y="6172200"/>
                  <a:pt x="3516437" y="6172200"/>
                </a:cubicBezTo>
                <a:lnTo>
                  <a:pt x="292116" y="6172200"/>
                </a:lnTo>
                <a:cubicBezTo>
                  <a:pt x="130785" y="6172200"/>
                  <a:pt x="0" y="6041415"/>
                  <a:pt x="0" y="5880084"/>
                </a:cubicBezTo>
                <a:lnTo>
                  <a:pt x="0" y="292116"/>
                </a:lnTo>
                <a:cubicBezTo>
                  <a:pt x="0" y="130785"/>
                  <a:pt x="130785" y="0"/>
                  <a:pt x="292116" y="0"/>
                </a:cubicBez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dirty="0"/>
              <a:t>.</a:t>
            </a:r>
          </a:p>
        </p:txBody>
      </p:sp>
      <p:sp>
        <p:nvSpPr>
          <p:cNvPr id="8" name="Content Placeholder 7">
            <a:extLst>
              <a:ext uri="{FF2B5EF4-FFF2-40B4-BE49-F238E27FC236}">
                <a16:creationId xmlns:a16="http://schemas.microsoft.com/office/drawing/2014/main" id="{818B74D6-CD72-B859-C229-60DB988B25E3}"/>
              </a:ext>
            </a:extLst>
          </p:cNvPr>
          <p:cNvSpPr>
            <a:spLocks noGrp="1"/>
          </p:cNvSpPr>
          <p:nvPr>
            <p:ph sz="quarter" idx="14"/>
          </p:nvPr>
        </p:nvSpPr>
        <p:spPr>
          <a:xfrm>
            <a:off x="4820076" y="1380744"/>
            <a:ext cx="6766560" cy="49834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lvl1pPr>
              <a:defRPr>
                <a:solidFill>
                  <a:schemeClr val="tx1"/>
                </a:solidFill>
                <a:effectLst/>
              </a:defRPr>
            </a:lvl1pPr>
          </a:lstStyle>
          <a:p>
            <a:fld id="{804D0A65-74B1-4258-9347-517577BEF7B0}" type="datetime1">
              <a:rPr lang="en-US" smtClean="0"/>
              <a:t>12/13/2025</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8E274F5D-21DC-40EF-8DBA-AB9BB119E939}" type="slidenum">
              <a:rPr lang="en-US" smtClean="0"/>
              <a:t>‹#›</a:t>
            </a:fld>
            <a:endParaRPr lang="en-US"/>
          </a:p>
        </p:txBody>
      </p:sp>
    </p:spTree>
    <p:extLst>
      <p:ext uri="{BB962C8B-B14F-4D97-AF65-F5344CB8AC3E}">
        <p14:creationId xmlns:p14="http://schemas.microsoft.com/office/powerpoint/2010/main" val="11250915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Content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A0796B54-ED46-4036-80F8-E8EFB102CB24}" type="datetime1">
              <a:rPr lang="en-US" smtClean="0"/>
              <a:t>12/13/2025</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8E274F5D-21DC-40EF-8DBA-AB9BB119E939}" type="slidenum">
              <a:rPr lang="en-US" smtClean="0"/>
              <a:t>‹#›</a:t>
            </a:fld>
            <a:endParaRPr lang="en-US"/>
          </a:p>
        </p:txBody>
      </p:sp>
    </p:spTree>
    <p:extLst>
      <p:ext uri="{BB962C8B-B14F-4D97-AF65-F5344CB8AC3E}">
        <p14:creationId xmlns:p14="http://schemas.microsoft.com/office/powerpoint/2010/main" val="266241903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Title, Content Photo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29768" y="320040"/>
            <a:ext cx="6858000" cy="932688"/>
          </a:xfrm>
        </p:spPr>
        <p:txBody>
          <a:bodyPr anchor="b"/>
          <a:lstStyle/>
          <a:p>
            <a:r>
              <a:rPr lang="en-US" dirty="0"/>
              <a:t>Click to edit Master title style</a:t>
            </a:r>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429768" y="1380744"/>
            <a:ext cx="6858000" cy="498348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B3B00591-709C-49DC-8FE0-9F32B5969F72}" type="datetime1">
              <a:rPr lang="en-US" smtClean="0"/>
              <a:t>12/13/2025</a:t>
            </a:fld>
            <a:endParaRPr lang="en-US"/>
          </a:p>
        </p:txBody>
      </p:sp>
      <p:sp>
        <p:nvSpPr>
          <p:cNvPr id="4" name="Picture Placeholder 3">
            <a:extLst>
              <a:ext uri="{FF2B5EF4-FFF2-40B4-BE49-F238E27FC236}">
                <a16:creationId xmlns:a16="http://schemas.microsoft.com/office/drawing/2014/main" id="{26FEEE5C-15B3-8386-23D3-B6B236C668F2}"/>
              </a:ext>
            </a:extLst>
          </p:cNvPr>
          <p:cNvSpPr>
            <a:spLocks noGrp="1"/>
          </p:cNvSpPr>
          <p:nvPr>
            <p:ph type="pic" sz="quarter" idx="13" hasCustomPrompt="1"/>
          </p:nvPr>
        </p:nvSpPr>
        <p:spPr>
          <a:xfrm>
            <a:off x="8046768" y="344424"/>
            <a:ext cx="3808553" cy="6172200"/>
          </a:xfrm>
          <a:custGeom>
            <a:avLst/>
            <a:gdLst>
              <a:gd name="connsiteX0" fmla="*/ 292116 w 3808553"/>
              <a:gd name="connsiteY0" fmla="*/ 0 h 6172200"/>
              <a:gd name="connsiteX1" fmla="*/ 3516437 w 3808553"/>
              <a:gd name="connsiteY1" fmla="*/ 0 h 6172200"/>
              <a:gd name="connsiteX2" fmla="*/ 3808553 w 3808553"/>
              <a:gd name="connsiteY2" fmla="*/ 292116 h 6172200"/>
              <a:gd name="connsiteX3" fmla="*/ 3808553 w 3808553"/>
              <a:gd name="connsiteY3" fmla="*/ 5880084 h 6172200"/>
              <a:gd name="connsiteX4" fmla="*/ 3516437 w 3808553"/>
              <a:gd name="connsiteY4" fmla="*/ 6172200 h 6172200"/>
              <a:gd name="connsiteX5" fmla="*/ 292116 w 3808553"/>
              <a:gd name="connsiteY5" fmla="*/ 6172200 h 6172200"/>
              <a:gd name="connsiteX6" fmla="*/ 0 w 3808553"/>
              <a:gd name="connsiteY6" fmla="*/ 5880084 h 6172200"/>
              <a:gd name="connsiteX7" fmla="*/ 0 w 3808553"/>
              <a:gd name="connsiteY7" fmla="*/ 292116 h 6172200"/>
              <a:gd name="connsiteX8" fmla="*/ 292116 w 3808553"/>
              <a:gd name="connsiteY8" fmla="*/ 0 h 6172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08553" h="6172200">
                <a:moveTo>
                  <a:pt x="292116" y="0"/>
                </a:moveTo>
                <a:lnTo>
                  <a:pt x="3516437" y="0"/>
                </a:lnTo>
                <a:cubicBezTo>
                  <a:pt x="3677768" y="0"/>
                  <a:pt x="3808553" y="130785"/>
                  <a:pt x="3808553" y="292116"/>
                </a:cubicBezTo>
                <a:lnTo>
                  <a:pt x="3808553" y="5880084"/>
                </a:lnTo>
                <a:cubicBezTo>
                  <a:pt x="3808553" y="6041415"/>
                  <a:pt x="3677768" y="6172200"/>
                  <a:pt x="3516437" y="6172200"/>
                </a:cubicBezTo>
                <a:lnTo>
                  <a:pt x="292116" y="6172200"/>
                </a:lnTo>
                <a:cubicBezTo>
                  <a:pt x="130785" y="6172200"/>
                  <a:pt x="0" y="6041415"/>
                  <a:pt x="0" y="5880084"/>
                </a:cubicBezTo>
                <a:lnTo>
                  <a:pt x="0" y="292116"/>
                </a:lnTo>
                <a:cubicBezTo>
                  <a:pt x="0" y="130785"/>
                  <a:pt x="130785" y="0"/>
                  <a:pt x="292116" y="0"/>
                </a:cubicBez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dirty="0"/>
              <a:t>.</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lvl1pPr>
              <a:defRPr>
                <a:solidFill>
                  <a:schemeClr val="tx1"/>
                </a:solidFill>
                <a:effectLst/>
              </a:defRPr>
            </a:lvl1p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lvl1pPr>
              <a:defRPr>
                <a:solidFill>
                  <a:schemeClr val="tx1"/>
                </a:solidFill>
                <a:effectLst/>
              </a:defRPr>
            </a:lvl1pPr>
          </a:lstStyle>
          <a:p>
            <a:fld id="{8E274F5D-21DC-40EF-8DBA-AB9BB119E939}" type="slidenum">
              <a:rPr lang="en-US" smtClean="0"/>
              <a:t>‹#›</a:t>
            </a:fld>
            <a:endParaRPr lang="en-US"/>
          </a:p>
        </p:txBody>
      </p:sp>
    </p:spTree>
    <p:extLst>
      <p:ext uri="{BB962C8B-B14F-4D97-AF65-F5344CB8AC3E}">
        <p14:creationId xmlns:p14="http://schemas.microsoft.com/office/powerpoint/2010/main" val="101194345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Title, Content Photo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7196328" y="601755"/>
            <a:ext cx="4389120" cy="1527048"/>
          </a:xfrm>
        </p:spPr>
        <p:txBody>
          <a:bodyPr anchor="b"/>
          <a:lstStyle/>
          <a:p>
            <a:r>
              <a:rPr lang="en-US" dirty="0"/>
              <a:t>Click to edit Master title style</a:t>
            </a:r>
          </a:p>
        </p:txBody>
      </p:sp>
      <p:sp>
        <p:nvSpPr>
          <p:cNvPr id="4" name="Picture Placeholder 3">
            <a:extLst>
              <a:ext uri="{FF2B5EF4-FFF2-40B4-BE49-F238E27FC236}">
                <a16:creationId xmlns:a16="http://schemas.microsoft.com/office/drawing/2014/main" id="{EB281557-D8C5-3666-A17C-BD66A5F9C048}"/>
              </a:ext>
            </a:extLst>
          </p:cNvPr>
          <p:cNvSpPr>
            <a:spLocks noGrp="1"/>
          </p:cNvSpPr>
          <p:nvPr>
            <p:ph type="pic" sz="quarter" idx="13" hasCustomPrompt="1"/>
          </p:nvPr>
        </p:nvSpPr>
        <p:spPr>
          <a:xfrm>
            <a:off x="341522" y="342902"/>
            <a:ext cx="6249778" cy="6172343"/>
          </a:xfrm>
          <a:custGeom>
            <a:avLst/>
            <a:gdLst>
              <a:gd name="connsiteX0" fmla="*/ 258473 w 6249778"/>
              <a:gd name="connsiteY0" fmla="*/ 0 h 6172343"/>
              <a:gd name="connsiteX1" fmla="*/ 5991306 w 6249778"/>
              <a:gd name="connsiteY1" fmla="*/ 0 h 6172343"/>
              <a:gd name="connsiteX2" fmla="*/ 6249778 w 6249778"/>
              <a:gd name="connsiteY2" fmla="*/ 257942 h 6172343"/>
              <a:gd name="connsiteX3" fmla="*/ 6249778 w 6249778"/>
              <a:gd name="connsiteY3" fmla="*/ 5914401 h 6172343"/>
              <a:gd name="connsiteX4" fmla="*/ 5991306 w 6249778"/>
              <a:gd name="connsiteY4" fmla="*/ 6172343 h 6172343"/>
              <a:gd name="connsiteX5" fmla="*/ 258473 w 6249778"/>
              <a:gd name="connsiteY5" fmla="*/ 6172343 h 6172343"/>
              <a:gd name="connsiteX6" fmla="*/ 0 w 6249778"/>
              <a:gd name="connsiteY6" fmla="*/ 5914401 h 6172343"/>
              <a:gd name="connsiteX7" fmla="*/ 0 w 6249778"/>
              <a:gd name="connsiteY7" fmla="*/ 257942 h 6172343"/>
              <a:gd name="connsiteX8" fmla="*/ 258473 w 6249778"/>
              <a:gd name="connsiteY8" fmla="*/ 0 h 6172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49778" h="6172343">
                <a:moveTo>
                  <a:pt x="258473" y="0"/>
                </a:moveTo>
                <a:lnTo>
                  <a:pt x="5991306" y="0"/>
                </a:lnTo>
                <a:cubicBezTo>
                  <a:pt x="6134057" y="0"/>
                  <a:pt x="6249778" y="115484"/>
                  <a:pt x="6249778" y="257942"/>
                </a:cubicBezTo>
                <a:lnTo>
                  <a:pt x="6249778" y="5914401"/>
                </a:lnTo>
                <a:cubicBezTo>
                  <a:pt x="6249778" y="6056859"/>
                  <a:pt x="6134057" y="6172343"/>
                  <a:pt x="5991306" y="6172343"/>
                </a:cubicBezTo>
                <a:lnTo>
                  <a:pt x="258473" y="6172343"/>
                </a:lnTo>
                <a:cubicBezTo>
                  <a:pt x="115722" y="6172343"/>
                  <a:pt x="0" y="6056859"/>
                  <a:pt x="0" y="5914401"/>
                </a:cubicBezTo>
                <a:lnTo>
                  <a:pt x="0" y="257942"/>
                </a:lnTo>
                <a:cubicBezTo>
                  <a:pt x="0" y="115484"/>
                  <a:pt x="115722" y="0"/>
                  <a:pt x="258473" y="0"/>
                </a:cubicBez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dirty="0"/>
              <a:t>.</a:t>
            </a:r>
          </a:p>
        </p:txBody>
      </p:sp>
      <p:sp>
        <p:nvSpPr>
          <p:cNvPr id="8" name="Content Placeholder 7">
            <a:extLst>
              <a:ext uri="{FF2B5EF4-FFF2-40B4-BE49-F238E27FC236}">
                <a16:creationId xmlns:a16="http://schemas.microsoft.com/office/drawing/2014/main" id="{7FF0220E-48F8-B4D9-19DE-7B457C3C221C}"/>
              </a:ext>
            </a:extLst>
          </p:cNvPr>
          <p:cNvSpPr>
            <a:spLocks noGrp="1"/>
          </p:cNvSpPr>
          <p:nvPr>
            <p:ph sz="quarter" idx="14"/>
          </p:nvPr>
        </p:nvSpPr>
        <p:spPr>
          <a:xfrm>
            <a:off x="7196328" y="2276856"/>
            <a:ext cx="4389120" cy="404164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lvl1pPr>
              <a:defRPr>
                <a:solidFill>
                  <a:schemeClr val="tx1"/>
                </a:solidFill>
                <a:effectLst/>
              </a:defRPr>
            </a:lvl1pPr>
          </a:lstStyle>
          <a:p>
            <a:fld id="{53D0D37D-152B-44E6-AB8F-60E41FE679D7}" type="datetime1">
              <a:rPr lang="en-US" smtClean="0"/>
              <a:t>12/13/2025</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8E274F5D-21DC-40EF-8DBA-AB9BB119E939}" type="slidenum">
              <a:rPr lang="en-US" smtClean="0"/>
              <a:t>‹#›</a:t>
            </a:fld>
            <a:endParaRPr lang="en-US"/>
          </a:p>
        </p:txBody>
      </p:sp>
    </p:spTree>
    <p:extLst>
      <p:ext uri="{BB962C8B-B14F-4D97-AF65-F5344CB8AC3E}">
        <p14:creationId xmlns:p14="http://schemas.microsoft.com/office/powerpoint/2010/main" val="296773338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Title, Content Photo 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29768" y="603504"/>
            <a:ext cx="4480560" cy="1527048"/>
          </a:xfrm>
        </p:spPr>
        <p:txBody>
          <a:bodyPr anchor="b"/>
          <a:lstStyle/>
          <a:p>
            <a:r>
              <a:rPr lang="en-US" dirty="0"/>
              <a:t>Click to edit Master title style</a:t>
            </a:r>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429767" y="2276856"/>
            <a:ext cx="4480560" cy="404164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893FD62D-5EED-4798-9EBA-B6E1A9B98072}" type="datetime1">
              <a:rPr lang="en-US" smtClean="0"/>
              <a:t>12/13/2025</a:t>
            </a:fld>
            <a:endParaRPr lang="en-US"/>
          </a:p>
        </p:txBody>
      </p:sp>
      <p:sp>
        <p:nvSpPr>
          <p:cNvPr id="4" name="Picture Placeholder 3">
            <a:extLst>
              <a:ext uri="{FF2B5EF4-FFF2-40B4-BE49-F238E27FC236}">
                <a16:creationId xmlns:a16="http://schemas.microsoft.com/office/drawing/2014/main" id="{00846273-A5CB-BDCB-C625-903F863EC307}"/>
              </a:ext>
            </a:extLst>
          </p:cNvPr>
          <p:cNvSpPr>
            <a:spLocks noGrp="1"/>
          </p:cNvSpPr>
          <p:nvPr>
            <p:ph type="pic" sz="quarter" idx="13" hasCustomPrompt="1"/>
          </p:nvPr>
        </p:nvSpPr>
        <p:spPr>
          <a:xfrm>
            <a:off x="5737594" y="342900"/>
            <a:ext cx="6111507" cy="6172338"/>
          </a:xfrm>
          <a:custGeom>
            <a:avLst/>
            <a:gdLst>
              <a:gd name="connsiteX0" fmla="*/ 269395 w 6111507"/>
              <a:gd name="connsiteY0" fmla="*/ 0 h 6172338"/>
              <a:gd name="connsiteX1" fmla="*/ 5842112 w 6111507"/>
              <a:gd name="connsiteY1" fmla="*/ 0 h 6172338"/>
              <a:gd name="connsiteX2" fmla="*/ 6111507 w 6111507"/>
              <a:gd name="connsiteY2" fmla="*/ 268145 h 6172338"/>
              <a:gd name="connsiteX3" fmla="*/ 6111507 w 6111507"/>
              <a:gd name="connsiteY3" fmla="*/ 5904194 h 6172338"/>
              <a:gd name="connsiteX4" fmla="*/ 5842112 w 6111507"/>
              <a:gd name="connsiteY4" fmla="*/ 6172338 h 6172338"/>
              <a:gd name="connsiteX5" fmla="*/ 269395 w 6111507"/>
              <a:gd name="connsiteY5" fmla="*/ 6172338 h 6172338"/>
              <a:gd name="connsiteX6" fmla="*/ 0 w 6111507"/>
              <a:gd name="connsiteY6" fmla="*/ 5904194 h 6172338"/>
              <a:gd name="connsiteX7" fmla="*/ 0 w 6111507"/>
              <a:gd name="connsiteY7" fmla="*/ 268145 h 6172338"/>
              <a:gd name="connsiteX8" fmla="*/ 269395 w 6111507"/>
              <a:gd name="connsiteY8" fmla="*/ 0 h 6172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11507" h="6172338">
                <a:moveTo>
                  <a:pt x="269395" y="0"/>
                </a:moveTo>
                <a:lnTo>
                  <a:pt x="5842112" y="0"/>
                </a:lnTo>
                <a:cubicBezTo>
                  <a:pt x="5990895" y="0"/>
                  <a:pt x="6111507" y="120052"/>
                  <a:pt x="6111507" y="268145"/>
                </a:cubicBezTo>
                <a:lnTo>
                  <a:pt x="6111507" y="5904194"/>
                </a:lnTo>
                <a:cubicBezTo>
                  <a:pt x="6111507" y="6052286"/>
                  <a:pt x="5990895" y="6172338"/>
                  <a:pt x="5842112" y="6172338"/>
                </a:cubicBezTo>
                <a:lnTo>
                  <a:pt x="269395" y="6172338"/>
                </a:lnTo>
                <a:cubicBezTo>
                  <a:pt x="120612" y="6172338"/>
                  <a:pt x="0" y="6052286"/>
                  <a:pt x="0" y="5904194"/>
                </a:cubicBezTo>
                <a:lnTo>
                  <a:pt x="0" y="268145"/>
                </a:lnTo>
                <a:cubicBezTo>
                  <a:pt x="0" y="120052"/>
                  <a:pt x="120612" y="0"/>
                  <a:pt x="269395" y="0"/>
                </a:cubicBez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dirty="0"/>
              <a:t>.</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lvl1pPr>
              <a:defRPr>
                <a:solidFill>
                  <a:schemeClr val="tx1"/>
                </a:solidFill>
                <a:effectLst/>
              </a:defRPr>
            </a:lvl1p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lvl1pPr>
              <a:defRPr>
                <a:solidFill>
                  <a:schemeClr val="tx1"/>
                </a:solidFill>
                <a:effectLst/>
              </a:defRPr>
            </a:lvl1pPr>
          </a:lstStyle>
          <a:p>
            <a:fld id="{8E274F5D-21DC-40EF-8DBA-AB9BB119E939}" type="slidenum">
              <a:rPr lang="en-US" smtClean="0"/>
              <a:t>‹#›</a:t>
            </a:fld>
            <a:endParaRPr lang="en-US"/>
          </a:p>
        </p:txBody>
      </p:sp>
    </p:spTree>
    <p:extLst>
      <p:ext uri="{BB962C8B-B14F-4D97-AF65-F5344CB8AC3E}">
        <p14:creationId xmlns:p14="http://schemas.microsoft.com/office/powerpoint/2010/main" val="79101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Title, Content Photo 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7196328" y="320040"/>
            <a:ext cx="4389120" cy="932688"/>
          </a:xfrm>
        </p:spPr>
        <p:txBody>
          <a:bodyPr anchor="b"/>
          <a:lstStyle/>
          <a:p>
            <a:r>
              <a:rPr lang="en-US" dirty="0"/>
              <a:t>Click to edit Master title style</a:t>
            </a:r>
          </a:p>
        </p:txBody>
      </p:sp>
      <p:sp>
        <p:nvSpPr>
          <p:cNvPr id="4" name="Picture Placeholder 3">
            <a:extLst>
              <a:ext uri="{FF2B5EF4-FFF2-40B4-BE49-F238E27FC236}">
                <a16:creationId xmlns:a16="http://schemas.microsoft.com/office/drawing/2014/main" id="{EB281557-D8C5-3666-A17C-BD66A5F9C048}"/>
              </a:ext>
            </a:extLst>
          </p:cNvPr>
          <p:cNvSpPr>
            <a:spLocks noGrp="1"/>
          </p:cNvSpPr>
          <p:nvPr>
            <p:ph type="pic" sz="quarter" idx="13" hasCustomPrompt="1"/>
          </p:nvPr>
        </p:nvSpPr>
        <p:spPr>
          <a:xfrm>
            <a:off x="341522" y="342902"/>
            <a:ext cx="6249778" cy="6172343"/>
          </a:xfrm>
          <a:custGeom>
            <a:avLst/>
            <a:gdLst>
              <a:gd name="connsiteX0" fmla="*/ 258473 w 6249778"/>
              <a:gd name="connsiteY0" fmla="*/ 0 h 6172343"/>
              <a:gd name="connsiteX1" fmla="*/ 5991306 w 6249778"/>
              <a:gd name="connsiteY1" fmla="*/ 0 h 6172343"/>
              <a:gd name="connsiteX2" fmla="*/ 6249778 w 6249778"/>
              <a:gd name="connsiteY2" fmla="*/ 257942 h 6172343"/>
              <a:gd name="connsiteX3" fmla="*/ 6249778 w 6249778"/>
              <a:gd name="connsiteY3" fmla="*/ 5914401 h 6172343"/>
              <a:gd name="connsiteX4" fmla="*/ 5991306 w 6249778"/>
              <a:gd name="connsiteY4" fmla="*/ 6172343 h 6172343"/>
              <a:gd name="connsiteX5" fmla="*/ 258473 w 6249778"/>
              <a:gd name="connsiteY5" fmla="*/ 6172343 h 6172343"/>
              <a:gd name="connsiteX6" fmla="*/ 0 w 6249778"/>
              <a:gd name="connsiteY6" fmla="*/ 5914401 h 6172343"/>
              <a:gd name="connsiteX7" fmla="*/ 0 w 6249778"/>
              <a:gd name="connsiteY7" fmla="*/ 257942 h 6172343"/>
              <a:gd name="connsiteX8" fmla="*/ 258473 w 6249778"/>
              <a:gd name="connsiteY8" fmla="*/ 0 h 6172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49778" h="6172343">
                <a:moveTo>
                  <a:pt x="258473" y="0"/>
                </a:moveTo>
                <a:lnTo>
                  <a:pt x="5991306" y="0"/>
                </a:lnTo>
                <a:cubicBezTo>
                  <a:pt x="6134057" y="0"/>
                  <a:pt x="6249778" y="115484"/>
                  <a:pt x="6249778" y="257942"/>
                </a:cubicBezTo>
                <a:lnTo>
                  <a:pt x="6249778" y="5914401"/>
                </a:lnTo>
                <a:cubicBezTo>
                  <a:pt x="6249778" y="6056859"/>
                  <a:pt x="6134057" y="6172343"/>
                  <a:pt x="5991306" y="6172343"/>
                </a:cubicBezTo>
                <a:lnTo>
                  <a:pt x="258473" y="6172343"/>
                </a:lnTo>
                <a:cubicBezTo>
                  <a:pt x="115722" y="6172343"/>
                  <a:pt x="0" y="6056859"/>
                  <a:pt x="0" y="5914401"/>
                </a:cubicBezTo>
                <a:lnTo>
                  <a:pt x="0" y="257942"/>
                </a:lnTo>
                <a:cubicBezTo>
                  <a:pt x="0" y="115484"/>
                  <a:pt x="115722" y="0"/>
                  <a:pt x="258473" y="0"/>
                </a:cubicBez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dirty="0"/>
              <a:t>.</a:t>
            </a:r>
          </a:p>
        </p:txBody>
      </p:sp>
      <p:sp>
        <p:nvSpPr>
          <p:cNvPr id="8" name="Content Placeholder 7">
            <a:extLst>
              <a:ext uri="{FF2B5EF4-FFF2-40B4-BE49-F238E27FC236}">
                <a16:creationId xmlns:a16="http://schemas.microsoft.com/office/drawing/2014/main" id="{7FF0220E-48F8-B4D9-19DE-7B457C3C221C}"/>
              </a:ext>
            </a:extLst>
          </p:cNvPr>
          <p:cNvSpPr>
            <a:spLocks noGrp="1"/>
          </p:cNvSpPr>
          <p:nvPr>
            <p:ph sz="quarter" idx="14"/>
          </p:nvPr>
        </p:nvSpPr>
        <p:spPr>
          <a:xfrm>
            <a:off x="7196328" y="1380744"/>
            <a:ext cx="4389120" cy="498348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lvl1pPr>
              <a:defRPr>
                <a:solidFill>
                  <a:schemeClr val="tx1"/>
                </a:solidFill>
                <a:effectLst/>
              </a:defRPr>
            </a:lvl1pPr>
          </a:lstStyle>
          <a:p>
            <a:fld id="{6FCFE97D-4F8B-4270-9223-9617008B9FA3}" type="datetime1">
              <a:rPr lang="en-US" smtClean="0"/>
              <a:t>12/13/2025</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8E274F5D-21DC-40EF-8DBA-AB9BB119E939}" type="slidenum">
              <a:rPr lang="en-US" smtClean="0"/>
              <a:t>‹#›</a:t>
            </a:fld>
            <a:endParaRPr lang="en-US"/>
          </a:p>
        </p:txBody>
      </p:sp>
    </p:spTree>
    <p:extLst>
      <p:ext uri="{BB962C8B-B14F-4D97-AF65-F5344CB8AC3E}">
        <p14:creationId xmlns:p14="http://schemas.microsoft.com/office/powerpoint/2010/main" val="300759822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Title, Content Photo 8">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29767" y="320040"/>
            <a:ext cx="4573413" cy="932688"/>
          </a:xfrm>
        </p:spPr>
        <p:txBody>
          <a:bodyPr anchor="b"/>
          <a:lstStyle/>
          <a:p>
            <a:r>
              <a:rPr lang="en-US" dirty="0"/>
              <a:t>Click to edit Master title style</a:t>
            </a:r>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429766" y="1380744"/>
            <a:ext cx="4573413" cy="498348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BE1B1D5C-1F84-4585-9043-549E87BD77AE}" type="datetime1">
              <a:rPr lang="en-US" smtClean="0"/>
              <a:t>12/13/2025</a:t>
            </a:fld>
            <a:endParaRPr lang="en-US"/>
          </a:p>
        </p:txBody>
      </p:sp>
      <p:sp>
        <p:nvSpPr>
          <p:cNvPr id="4" name="Picture Placeholder 3">
            <a:extLst>
              <a:ext uri="{FF2B5EF4-FFF2-40B4-BE49-F238E27FC236}">
                <a16:creationId xmlns:a16="http://schemas.microsoft.com/office/drawing/2014/main" id="{00846273-A5CB-BDCB-C625-903F863EC307}"/>
              </a:ext>
            </a:extLst>
          </p:cNvPr>
          <p:cNvSpPr>
            <a:spLocks noGrp="1"/>
          </p:cNvSpPr>
          <p:nvPr>
            <p:ph type="pic" sz="quarter" idx="13" hasCustomPrompt="1"/>
          </p:nvPr>
        </p:nvSpPr>
        <p:spPr>
          <a:xfrm>
            <a:off x="5737594" y="342900"/>
            <a:ext cx="6111507" cy="6172338"/>
          </a:xfrm>
          <a:custGeom>
            <a:avLst/>
            <a:gdLst>
              <a:gd name="connsiteX0" fmla="*/ 269395 w 6111507"/>
              <a:gd name="connsiteY0" fmla="*/ 0 h 6172338"/>
              <a:gd name="connsiteX1" fmla="*/ 5842112 w 6111507"/>
              <a:gd name="connsiteY1" fmla="*/ 0 h 6172338"/>
              <a:gd name="connsiteX2" fmla="*/ 6111507 w 6111507"/>
              <a:gd name="connsiteY2" fmla="*/ 268145 h 6172338"/>
              <a:gd name="connsiteX3" fmla="*/ 6111507 w 6111507"/>
              <a:gd name="connsiteY3" fmla="*/ 5904194 h 6172338"/>
              <a:gd name="connsiteX4" fmla="*/ 5842112 w 6111507"/>
              <a:gd name="connsiteY4" fmla="*/ 6172338 h 6172338"/>
              <a:gd name="connsiteX5" fmla="*/ 269395 w 6111507"/>
              <a:gd name="connsiteY5" fmla="*/ 6172338 h 6172338"/>
              <a:gd name="connsiteX6" fmla="*/ 0 w 6111507"/>
              <a:gd name="connsiteY6" fmla="*/ 5904194 h 6172338"/>
              <a:gd name="connsiteX7" fmla="*/ 0 w 6111507"/>
              <a:gd name="connsiteY7" fmla="*/ 268145 h 6172338"/>
              <a:gd name="connsiteX8" fmla="*/ 269395 w 6111507"/>
              <a:gd name="connsiteY8" fmla="*/ 0 h 6172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11507" h="6172338">
                <a:moveTo>
                  <a:pt x="269395" y="0"/>
                </a:moveTo>
                <a:lnTo>
                  <a:pt x="5842112" y="0"/>
                </a:lnTo>
                <a:cubicBezTo>
                  <a:pt x="5990895" y="0"/>
                  <a:pt x="6111507" y="120052"/>
                  <a:pt x="6111507" y="268145"/>
                </a:cubicBezTo>
                <a:lnTo>
                  <a:pt x="6111507" y="5904194"/>
                </a:lnTo>
                <a:cubicBezTo>
                  <a:pt x="6111507" y="6052286"/>
                  <a:pt x="5990895" y="6172338"/>
                  <a:pt x="5842112" y="6172338"/>
                </a:cubicBezTo>
                <a:lnTo>
                  <a:pt x="269395" y="6172338"/>
                </a:lnTo>
                <a:cubicBezTo>
                  <a:pt x="120612" y="6172338"/>
                  <a:pt x="0" y="6052286"/>
                  <a:pt x="0" y="5904194"/>
                </a:cubicBezTo>
                <a:lnTo>
                  <a:pt x="0" y="268145"/>
                </a:lnTo>
                <a:cubicBezTo>
                  <a:pt x="0" y="120052"/>
                  <a:pt x="120612" y="0"/>
                  <a:pt x="269395" y="0"/>
                </a:cubicBez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dirty="0"/>
              <a:t>.</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lvl1pPr>
              <a:defRPr>
                <a:solidFill>
                  <a:schemeClr val="tx1"/>
                </a:solidFill>
                <a:effectLst/>
              </a:defRPr>
            </a:lvl1p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lvl1pPr>
              <a:defRPr>
                <a:solidFill>
                  <a:schemeClr val="tx1"/>
                </a:solidFill>
                <a:effectLst/>
              </a:defRPr>
            </a:lvl1pPr>
          </a:lstStyle>
          <a:p>
            <a:fld id="{8E274F5D-21DC-40EF-8DBA-AB9BB119E939}" type="slidenum">
              <a:rPr lang="en-US" smtClean="0"/>
              <a:t>‹#›</a:t>
            </a:fld>
            <a:endParaRPr lang="en-US"/>
          </a:p>
        </p:txBody>
      </p:sp>
    </p:spTree>
    <p:extLst>
      <p:ext uri="{BB962C8B-B14F-4D97-AF65-F5344CB8AC3E}">
        <p14:creationId xmlns:p14="http://schemas.microsoft.com/office/powerpoint/2010/main" val="405778535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Title, Content Photo 9">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8321040" y="603504"/>
            <a:ext cx="3401568" cy="1527048"/>
          </a:xfrm>
        </p:spPr>
        <p:txBody>
          <a:bodyPr anchor="b"/>
          <a:lstStyle/>
          <a:p>
            <a:r>
              <a:rPr lang="en-US" dirty="0"/>
              <a:t>Click to edit Master title style</a:t>
            </a:r>
          </a:p>
        </p:txBody>
      </p:sp>
      <p:sp>
        <p:nvSpPr>
          <p:cNvPr id="4" name="Picture Placeholder 3">
            <a:extLst>
              <a:ext uri="{FF2B5EF4-FFF2-40B4-BE49-F238E27FC236}">
                <a16:creationId xmlns:a16="http://schemas.microsoft.com/office/drawing/2014/main" id="{65B0EC94-28E6-D665-7491-10A308B0B426}"/>
              </a:ext>
            </a:extLst>
          </p:cNvPr>
          <p:cNvSpPr>
            <a:spLocks noGrp="1"/>
          </p:cNvSpPr>
          <p:nvPr>
            <p:ph type="pic" sz="quarter" idx="13" hasCustomPrompt="1"/>
          </p:nvPr>
        </p:nvSpPr>
        <p:spPr>
          <a:xfrm>
            <a:off x="342900" y="342901"/>
            <a:ext cx="7391400" cy="6172200"/>
          </a:xfrm>
          <a:custGeom>
            <a:avLst/>
            <a:gdLst>
              <a:gd name="connsiteX0" fmla="*/ 267246 w 7391400"/>
              <a:gd name="connsiteY0" fmla="*/ 0 h 6172200"/>
              <a:gd name="connsiteX1" fmla="*/ 7124155 w 7391400"/>
              <a:gd name="connsiteY1" fmla="*/ 0 h 6172200"/>
              <a:gd name="connsiteX2" fmla="*/ 7391400 w 7391400"/>
              <a:gd name="connsiteY2" fmla="*/ 266886 h 6172200"/>
              <a:gd name="connsiteX3" fmla="*/ 7391400 w 7391400"/>
              <a:gd name="connsiteY3" fmla="*/ 5905314 h 6172200"/>
              <a:gd name="connsiteX4" fmla="*/ 7124155 w 7391400"/>
              <a:gd name="connsiteY4" fmla="*/ 6172200 h 6172200"/>
              <a:gd name="connsiteX5" fmla="*/ 267246 w 7391400"/>
              <a:gd name="connsiteY5" fmla="*/ 6172200 h 6172200"/>
              <a:gd name="connsiteX6" fmla="*/ 0 w 7391400"/>
              <a:gd name="connsiteY6" fmla="*/ 5905314 h 6172200"/>
              <a:gd name="connsiteX7" fmla="*/ 0 w 7391400"/>
              <a:gd name="connsiteY7" fmla="*/ 266886 h 6172200"/>
              <a:gd name="connsiteX8" fmla="*/ 267246 w 7391400"/>
              <a:gd name="connsiteY8" fmla="*/ 0 h 6172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91400" h="6172200">
                <a:moveTo>
                  <a:pt x="267246" y="0"/>
                </a:moveTo>
                <a:lnTo>
                  <a:pt x="7124155" y="0"/>
                </a:lnTo>
                <a:cubicBezTo>
                  <a:pt x="7271750" y="0"/>
                  <a:pt x="7391400" y="119489"/>
                  <a:pt x="7391400" y="266886"/>
                </a:cubicBezTo>
                <a:lnTo>
                  <a:pt x="7391400" y="5905314"/>
                </a:lnTo>
                <a:cubicBezTo>
                  <a:pt x="7391400" y="6052711"/>
                  <a:pt x="7271750" y="6172200"/>
                  <a:pt x="7124155" y="6172200"/>
                </a:cubicBezTo>
                <a:lnTo>
                  <a:pt x="267246" y="6172200"/>
                </a:lnTo>
                <a:cubicBezTo>
                  <a:pt x="119650" y="6172200"/>
                  <a:pt x="0" y="6052711"/>
                  <a:pt x="0" y="5905314"/>
                </a:cubicBezTo>
                <a:lnTo>
                  <a:pt x="0" y="266886"/>
                </a:lnTo>
                <a:cubicBezTo>
                  <a:pt x="0" y="119489"/>
                  <a:pt x="119650" y="0"/>
                  <a:pt x="267246" y="0"/>
                </a:cubicBez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dirty="0"/>
              <a:t>.</a:t>
            </a:r>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8321040" y="2276856"/>
            <a:ext cx="3401568" cy="4041648"/>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lvl1pPr>
              <a:defRPr>
                <a:solidFill>
                  <a:schemeClr val="tx1"/>
                </a:solidFill>
                <a:effectLst/>
              </a:defRPr>
            </a:lvl1pPr>
          </a:lstStyle>
          <a:p>
            <a:fld id="{71EB90F8-5A2D-4795-872B-662FE96339B2}" type="datetime1">
              <a:rPr lang="en-US" smtClean="0"/>
              <a:t>12/13/2025</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8E274F5D-21DC-40EF-8DBA-AB9BB119E939}" type="slidenum">
              <a:rPr lang="en-US" smtClean="0"/>
              <a:t>‹#›</a:t>
            </a:fld>
            <a:endParaRPr lang="en-US"/>
          </a:p>
        </p:txBody>
      </p:sp>
    </p:spTree>
    <p:extLst>
      <p:ext uri="{BB962C8B-B14F-4D97-AF65-F5344CB8AC3E}">
        <p14:creationId xmlns:p14="http://schemas.microsoft.com/office/powerpoint/2010/main" val="391140506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Title, Content Photo 10">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29768" y="603504"/>
            <a:ext cx="3401568" cy="1527048"/>
          </a:xfrm>
        </p:spPr>
        <p:txBody>
          <a:bodyPr anchor="b"/>
          <a:lstStyle/>
          <a:p>
            <a:r>
              <a:rPr lang="en-US" dirty="0"/>
              <a:t>Click to edit Master title style</a:t>
            </a:r>
          </a:p>
        </p:txBody>
      </p:sp>
      <p:sp>
        <p:nvSpPr>
          <p:cNvPr id="4" name="Picture Placeholder 3">
            <a:extLst>
              <a:ext uri="{FF2B5EF4-FFF2-40B4-BE49-F238E27FC236}">
                <a16:creationId xmlns:a16="http://schemas.microsoft.com/office/drawing/2014/main" id="{65B0EC94-28E6-D665-7491-10A308B0B426}"/>
              </a:ext>
            </a:extLst>
          </p:cNvPr>
          <p:cNvSpPr>
            <a:spLocks noGrp="1"/>
          </p:cNvSpPr>
          <p:nvPr>
            <p:ph type="pic" sz="quarter" idx="13" hasCustomPrompt="1"/>
          </p:nvPr>
        </p:nvSpPr>
        <p:spPr>
          <a:xfrm>
            <a:off x="4502843" y="342901"/>
            <a:ext cx="7346257" cy="6172200"/>
          </a:xfrm>
          <a:custGeom>
            <a:avLst/>
            <a:gdLst>
              <a:gd name="connsiteX0" fmla="*/ 267246 w 7391400"/>
              <a:gd name="connsiteY0" fmla="*/ 0 h 6172200"/>
              <a:gd name="connsiteX1" fmla="*/ 7124155 w 7391400"/>
              <a:gd name="connsiteY1" fmla="*/ 0 h 6172200"/>
              <a:gd name="connsiteX2" fmla="*/ 7391400 w 7391400"/>
              <a:gd name="connsiteY2" fmla="*/ 266886 h 6172200"/>
              <a:gd name="connsiteX3" fmla="*/ 7391400 w 7391400"/>
              <a:gd name="connsiteY3" fmla="*/ 5905314 h 6172200"/>
              <a:gd name="connsiteX4" fmla="*/ 7124155 w 7391400"/>
              <a:gd name="connsiteY4" fmla="*/ 6172200 h 6172200"/>
              <a:gd name="connsiteX5" fmla="*/ 267246 w 7391400"/>
              <a:gd name="connsiteY5" fmla="*/ 6172200 h 6172200"/>
              <a:gd name="connsiteX6" fmla="*/ 0 w 7391400"/>
              <a:gd name="connsiteY6" fmla="*/ 5905314 h 6172200"/>
              <a:gd name="connsiteX7" fmla="*/ 0 w 7391400"/>
              <a:gd name="connsiteY7" fmla="*/ 266886 h 6172200"/>
              <a:gd name="connsiteX8" fmla="*/ 267246 w 7391400"/>
              <a:gd name="connsiteY8" fmla="*/ 0 h 6172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91400" h="6172200">
                <a:moveTo>
                  <a:pt x="267246" y="0"/>
                </a:moveTo>
                <a:lnTo>
                  <a:pt x="7124155" y="0"/>
                </a:lnTo>
                <a:cubicBezTo>
                  <a:pt x="7271750" y="0"/>
                  <a:pt x="7391400" y="119489"/>
                  <a:pt x="7391400" y="266886"/>
                </a:cubicBezTo>
                <a:lnTo>
                  <a:pt x="7391400" y="5905314"/>
                </a:lnTo>
                <a:cubicBezTo>
                  <a:pt x="7391400" y="6052711"/>
                  <a:pt x="7271750" y="6172200"/>
                  <a:pt x="7124155" y="6172200"/>
                </a:cubicBezTo>
                <a:lnTo>
                  <a:pt x="267246" y="6172200"/>
                </a:lnTo>
                <a:cubicBezTo>
                  <a:pt x="119650" y="6172200"/>
                  <a:pt x="0" y="6052711"/>
                  <a:pt x="0" y="5905314"/>
                </a:cubicBezTo>
                <a:lnTo>
                  <a:pt x="0" y="266886"/>
                </a:lnTo>
                <a:cubicBezTo>
                  <a:pt x="0" y="119489"/>
                  <a:pt x="119650" y="0"/>
                  <a:pt x="267246" y="0"/>
                </a:cubicBez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dirty="0"/>
              <a:t>.</a:t>
            </a:r>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429768" y="2276856"/>
            <a:ext cx="3401568" cy="4041648"/>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lvl1pPr>
              <a:defRPr>
                <a:solidFill>
                  <a:schemeClr val="tx1"/>
                </a:solidFill>
                <a:effectLst/>
              </a:defRPr>
            </a:lvl1pPr>
          </a:lstStyle>
          <a:p>
            <a:fld id="{9A22F9C2-5647-4E58-BE9B-A16834D13FE3}" type="datetime1">
              <a:rPr lang="en-US" smtClean="0"/>
              <a:t>12/13/2025</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8E274F5D-21DC-40EF-8DBA-AB9BB119E939}" type="slidenum">
              <a:rPr lang="en-US" smtClean="0"/>
              <a:t>‹#›</a:t>
            </a:fld>
            <a:endParaRPr lang="en-US"/>
          </a:p>
        </p:txBody>
      </p:sp>
    </p:spTree>
    <p:extLst>
      <p:ext uri="{BB962C8B-B14F-4D97-AF65-F5344CB8AC3E}">
        <p14:creationId xmlns:p14="http://schemas.microsoft.com/office/powerpoint/2010/main" val="112284632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Title, Content Photo 1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8311896" y="1078992"/>
            <a:ext cx="3273552" cy="1947672"/>
          </a:xfrm>
        </p:spPr>
        <p:txBody>
          <a:bodyPr anchor="b"/>
          <a:lstStyle/>
          <a:p>
            <a:r>
              <a:rPr lang="en-US" dirty="0"/>
              <a:t>Click to edit Master title style</a:t>
            </a:r>
          </a:p>
        </p:txBody>
      </p:sp>
      <p:sp>
        <p:nvSpPr>
          <p:cNvPr id="4" name="Picture Placeholder 3">
            <a:extLst>
              <a:ext uri="{FF2B5EF4-FFF2-40B4-BE49-F238E27FC236}">
                <a16:creationId xmlns:a16="http://schemas.microsoft.com/office/drawing/2014/main" id="{65B0EC94-28E6-D665-7491-10A308B0B426}"/>
              </a:ext>
            </a:extLst>
          </p:cNvPr>
          <p:cNvSpPr>
            <a:spLocks noGrp="1"/>
          </p:cNvSpPr>
          <p:nvPr>
            <p:ph type="pic" sz="quarter" idx="13" hasCustomPrompt="1"/>
          </p:nvPr>
        </p:nvSpPr>
        <p:spPr>
          <a:xfrm>
            <a:off x="342900" y="342901"/>
            <a:ext cx="7391400" cy="6172200"/>
          </a:xfrm>
          <a:custGeom>
            <a:avLst/>
            <a:gdLst>
              <a:gd name="connsiteX0" fmla="*/ 267246 w 7391400"/>
              <a:gd name="connsiteY0" fmla="*/ 0 h 6172200"/>
              <a:gd name="connsiteX1" fmla="*/ 7124155 w 7391400"/>
              <a:gd name="connsiteY1" fmla="*/ 0 h 6172200"/>
              <a:gd name="connsiteX2" fmla="*/ 7391400 w 7391400"/>
              <a:gd name="connsiteY2" fmla="*/ 266886 h 6172200"/>
              <a:gd name="connsiteX3" fmla="*/ 7391400 w 7391400"/>
              <a:gd name="connsiteY3" fmla="*/ 5905314 h 6172200"/>
              <a:gd name="connsiteX4" fmla="*/ 7124155 w 7391400"/>
              <a:gd name="connsiteY4" fmla="*/ 6172200 h 6172200"/>
              <a:gd name="connsiteX5" fmla="*/ 267246 w 7391400"/>
              <a:gd name="connsiteY5" fmla="*/ 6172200 h 6172200"/>
              <a:gd name="connsiteX6" fmla="*/ 0 w 7391400"/>
              <a:gd name="connsiteY6" fmla="*/ 5905314 h 6172200"/>
              <a:gd name="connsiteX7" fmla="*/ 0 w 7391400"/>
              <a:gd name="connsiteY7" fmla="*/ 266886 h 6172200"/>
              <a:gd name="connsiteX8" fmla="*/ 267246 w 7391400"/>
              <a:gd name="connsiteY8" fmla="*/ 0 h 6172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91400" h="6172200">
                <a:moveTo>
                  <a:pt x="267246" y="0"/>
                </a:moveTo>
                <a:lnTo>
                  <a:pt x="7124155" y="0"/>
                </a:lnTo>
                <a:cubicBezTo>
                  <a:pt x="7271750" y="0"/>
                  <a:pt x="7391400" y="119489"/>
                  <a:pt x="7391400" y="266886"/>
                </a:cubicBezTo>
                <a:lnTo>
                  <a:pt x="7391400" y="5905314"/>
                </a:lnTo>
                <a:cubicBezTo>
                  <a:pt x="7391400" y="6052711"/>
                  <a:pt x="7271750" y="6172200"/>
                  <a:pt x="7124155" y="6172200"/>
                </a:cubicBezTo>
                <a:lnTo>
                  <a:pt x="267246" y="6172200"/>
                </a:lnTo>
                <a:cubicBezTo>
                  <a:pt x="119650" y="6172200"/>
                  <a:pt x="0" y="6052711"/>
                  <a:pt x="0" y="5905314"/>
                </a:cubicBezTo>
                <a:lnTo>
                  <a:pt x="0" y="266886"/>
                </a:lnTo>
                <a:cubicBezTo>
                  <a:pt x="0" y="119489"/>
                  <a:pt x="119650" y="0"/>
                  <a:pt x="267246" y="0"/>
                </a:cubicBez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dirty="0"/>
              <a:t>.</a:t>
            </a:r>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8311896" y="3099816"/>
            <a:ext cx="3273552" cy="2953512"/>
          </a:xfrm>
        </p:spPr>
        <p:txBody>
          <a:bodyPr>
            <a:normAutofit/>
          </a:bodyPr>
          <a:lstStyle>
            <a:lvl1pPr marL="0" indent="0">
              <a:buNone/>
              <a:defRPr sz="1600"/>
            </a:lvl1pPr>
            <a:lvl2pPr marL="228600" indent="0">
              <a:buNone/>
              <a:defRPr sz="1400"/>
            </a:lvl2pPr>
            <a:lvl3pPr marL="457200" indent="0">
              <a:buNone/>
              <a:defRPr sz="1400"/>
            </a:lvl3pPr>
            <a:lvl4pPr marL="685800" indent="0">
              <a:buNone/>
              <a:defRPr sz="1400"/>
            </a:lvl4pPr>
            <a:lvl5pPr marL="914400" indent="0">
              <a:buNone/>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lvl1pPr>
              <a:defRPr>
                <a:solidFill>
                  <a:schemeClr val="tx1"/>
                </a:solidFill>
                <a:effectLst/>
              </a:defRPr>
            </a:lvl1pPr>
          </a:lstStyle>
          <a:p>
            <a:fld id="{9B124E6D-88B1-474F-9E7C-C29F02FACC38}" type="datetime1">
              <a:rPr lang="en-US" smtClean="0"/>
              <a:t>12/13/2025</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8E274F5D-21DC-40EF-8DBA-AB9BB119E939}" type="slidenum">
              <a:rPr lang="en-US" smtClean="0"/>
              <a:t>‹#›</a:t>
            </a:fld>
            <a:endParaRPr lang="en-US"/>
          </a:p>
        </p:txBody>
      </p:sp>
    </p:spTree>
    <p:extLst>
      <p:ext uri="{BB962C8B-B14F-4D97-AF65-F5344CB8AC3E}">
        <p14:creationId xmlns:p14="http://schemas.microsoft.com/office/powerpoint/2010/main" val="321794995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Title, Content Photo 1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321732" y="5111854"/>
            <a:ext cx="3739279" cy="1389888"/>
          </a:xfrm>
        </p:spPr>
        <p:txBody>
          <a:bodyPr anchor="t">
            <a:normAutofit/>
          </a:bodyPr>
          <a:lstStyle>
            <a:lvl1pPr>
              <a:defRPr sz="3200"/>
            </a:lvl1pPr>
          </a:lstStyle>
          <a:p>
            <a:r>
              <a:rPr lang="en-US" dirty="0"/>
              <a:t>Click to edit Master title style</a:t>
            </a:r>
          </a:p>
        </p:txBody>
      </p:sp>
      <p:sp>
        <p:nvSpPr>
          <p:cNvPr id="19" name="Picture Placeholder 17">
            <a:extLst>
              <a:ext uri="{FF2B5EF4-FFF2-40B4-BE49-F238E27FC236}">
                <a16:creationId xmlns:a16="http://schemas.microsoft.com/office/drawing/2014/main" id="{D5837EDE-723C-6CF6-EB95-3AEDA1F07E9E}"/>
              </a:ext>
            </a:extLst>
          </p:cNvPr>
          <p:cNvSpPr>
            <a:spLocks noGrp="1"/>
          </p:cNvSpPr>
          <p:nvPr>
            <p:ph type="pic" sz="quarter" idx="15" hasCustomPrompt="1"/>
          </p:nvPr>
        </p:nvSpPr>
        <p:spPr>
          <a:xfrm>
            <a:off x="339373" y="320043"/>
            <a:ext cx="11509730" cy="4404825"/>
          </a:xfrm>
          <a:custGeom>
            <a:avLst/>
            <a:gdLst>
              <a:gd name="connsiteX0" fmla="*/ 299132 w 11509730"/>
              <a:gd name="connsiteY0" fmla="*/ 0 h 4404825"/>
              <a:gd name="connsiteX1" fmla="*/ 11210598 w 11509730"/>
              <a:gd name="connsiteY1" fmla="*/ 0 h 4404825"/>
              <a:gd name="connsiteX2" fmla="*/ 11509730 w 11509730"/>
              <a:gd name="connsiteY2" fmla="*/ 299132 h 4404825"/>
              <a:gd name="connsiteX3" fmla="*/ 11509730 w 11509730"/>
              <a:gd name="connsiteY3" fmla="*/ 4105693 h 4404825"/>
              <a:gd name="connsiteX4" fmla="*/ 11210598 w 11509730"/>
              <a:gd name="connsiteY4" fmla="*/ 4404825 h 4404825"/>
              <a:gd name="connsiteX5" fmla="*/ 299132 w 11509730"/>
              <a:gd name="connsiteY5" fmla="*/ 4404825 h 4404825"/>
              <a:gd name="connsiteX6" fmla="*/ 0 w 11509730"/>
              <a:gd name="connsiteY6" fmla="*/ 4105693 h 4404825"/>
              <a:gd name="connsiteX7" fmla="*/ 0 w 11509730"/>
              <a:gd name="connsiteY7" fmla="*/ 299132 h 4404825"/>
              <a:gd name="connsiteX8" fmla="*/ 299132 w 11509730"/>
              <a:gd name="connsiteY8" fmla="*/ 0 h 4404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09730" h="4404825">
                <a:moveTo>
                  <a:pt x="299132" y="0"/>
                </a:moveTo>
                <a:lnTo>
                  <a:pt x="11210598" y="0"/>
                </a:lnTo>
                <a:cubicBezTo>
                  <a:pt x="11375804" y="0"/>
                  <a:pt x="11509730" y="133926"/>
                  <a:pt x="11509730" y="299132"/>
                </a:cubicBezTo>
                <a:lnTo>
                  <a:pt x="11509730" y="4105693"/>
                </a:lnTo>
                <a:cubicBezTo>
                  <a:pt x="11509730" y="4270899"/>
                  <a:pt x="11375804" y="4404825"/>
                  <a:pt x="11210598" y="4404825"/>
                </a:cubicBezTo>
                <a:lnTo>
                  <a:pt x="299132" y="4404825"/>
                </a:lnTo>
                <a:cubicBezTo>
                  <a:pt x="133926" y="4404825"/>
                  <a:pt x="0" y="4270899"/>
                  <a:pt x="0" y="4105693"/>
                </a:cubicBezTo>
                <a:lnTo>
                  <a:pt x="0" y="299132"/>
                </a:lnTo>
                <a:cubicBezTo>
                  <a:pt x="0" y="133926"/>
                  <a:pt x="133926" y="0"/>
                  <a:pt x="299132" y="0"/>
                </a:cubicBez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dirty="0"/>
              <a:t>.</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30D21C7E-4348-443E-B7C8-EE213DFF1CB1}" type="datetime1">
              <a:rPr lang="en-US" smtClean="0"/>
              <a:t>12/13/2025</a:t>
            </a:fld>
            <a:endParaRPr lang="en-US"/>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5351928" y="5111854"/>
            <a:ext cx="6400800" cy="1389888"/>
          </a:xfrm>
        </p:spPr>
        <p:txBody>
          <a:bodyPr>
            <a:normAutofit/>
          </a:bodyPr>
          <a:lstStyle>
            <a:lvl1pPr marL="0" indent="0">
              <a:buFont typeface="Arial" panose="020B0604020202020204" pitchFamily="34" charset="0"/>
              <a:buNone/>
              <a:defRPr sz="1600"/>
            </a:lvl1pPr>
            <a:lvl2pPr marL="228600" indent="0">
              <a:buFont typeface="Arial" panose="020B0604020202020204" pitchFamily="34" charset="0"/>
              <a:buNone/>
              <a:defRPr sz="1400"/>
            </a:lvl2pPr>
            <a:lvl3pPr marL="457200" indent="0">
              <a:buFont typeface="Arial" panose="020B0604020202020204" pitchFamily="34" charset="0"/>
              <a:buNone/>
              <a:defRPr sz="1400"/>
            </a:lvl3pPr>
            <a:lvl4pPr marL="685800" indent="0">
              <a:buFont typeface="Arial" panose="020B0604020202020204" pitchFamily="34" charset="0"/>
              <a:buNone/>
              <a:defRPr sz="1400"/>
            </a:lvl4pPr>
            <a:lvl5pPr marL="914400" indent="0">
              <a:buFont typeface="Arial" panose="020B0604020202020204" pitchFamily="34" charset="0"/>
              <a:buNone/>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8E274F5D-21DC-40EF-8DBA-AB9BB119E939}" type="slidenum">
              <a:rPr lang="en-US" smtClean="0"/>
              <a:t>‹#›</a:t>
            </a:fld>
            <a:endParaRPr lang="en-US"/>
          </a:p>
        </p:txBody>
      </p:sp>
    </p:spTree>
    <p:extLst>
      <p:ext uri="{BB962C8B-B14F-4D97-AF65-F5344CB8AC3E}">
        <p14:creationId xmlns:p14="http://schemas.microsoft.com/office/powerpoint/2010/main" val="218467307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Title, Content Photo 1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321733" y="4162318"/>
            <a:ext cx="2953618" cy="1892808"/>
          </a:xfrm>
        </p:spPr>
        <p:txBody>
          <a:bodyPr anchor="t">
            <a:normAutofit/>
          </a:bodyPr>
          <a:lstStyle>
            <a:lvl1pPr>
              <a:defRPr sz="3200"/>
            </a:lvl1pPr>
          </a:lstStyle>
          <a:p>
            <a:r>
              <a:rPr lang="en-US" dirty="0"/>
              <a:t>Click to edit Master title style</a:t>
            </a:r>
          </a:p>
        </p:txBody>
      </p:sp>
      <p:sp>
        <p:nvSpPr>
          <p:cNvPr id="9" name="Picture Placeholder 8">
            <a:extLst>
              <a:ext uri="{FF2B5EF4-FFF2-40B4-BE49-F238E27FC236}">
                <a16:creationId xmlns:a16="http://schemas.microsoft.com/office/drawing/2014/main" id="{1BCE7E7D-ED4A-B625-6CB8-4D71682F63D4}"/>
              </a:ext>
            </a:extLst>
          </p:cNvPr>
          <p:cNvSpPr>
            <a:spLocks noGrp="1"/>
          </p:cNvSpPr>
          <p:nvPr>
            <p:ph type="pic" sz="quarter" idx="13" hasCustomPrompt="1"/>
          </p:nvPr>
        </p:nvSpPr>
        <p:spPr>
          <a:xfrm>
            <a:off x="339373" y="320042"/>
            <a:ext cx="11509730" cy="3458229"/>
          </a:xfrm>
          <a:custGeom>
            <a:avLst/>
            <a:gdLst>
              <a:gd name="connsiteX0" fmla="*/ 351529 w 11509730"/>
              <a:gd name="connsiteY0" fmla="*/ 0 h 3458229"/>
              <a:gd name="connsiteX1" fmla="*/ 11158201 w 11509730"/>
              <a:gd name="connsiteY1" fmla="*/ 0 h 3458229"/>
              <a:gd name="connsiteX2" fmla="*/ 11509730 w 11509730"/>
              <a:gd name="connsiteY2" fmla="*/ 351529 h 3458229"/>
              <a:gd name="connsiteX3" fmla="*/ 11509730 w 11509730"/>
              <a:gd name="connsiteY3" fmla="*/ 3106700 h 3458229"/>
              <a:gd name="connsiteX4" fmla="*/ 11158201 w 11509730"/>
              <a:gd name="connsiteY4" fmla="*/ 3458229 h 3458229"/>
              <a:gd name="connsiteX5" fmla="*/ 351529 w 11509730"/>
              <a:gd name="connsiteY5" fmla="*/ 3458229 h 3458229"/>
              <a:gd name="connsiteX6" fmla="*/ 0 w 11509730"/>
              <a:gd name="connsiteY6" fmla="*/ 3106700 h 3458229"/>
              <a:gd name="connsiteX7" fmla="*/ 0 w 11509730"/>
              <a:gd name="connsiteY7" fmla="*/ 351529 h 3458229"/>
              <a:gd name="connsiteX8" fmla="*/ 351529 w 11509730"/>
              <a:gd name="connsiteY8" fmla="*/ 0 h 34582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09730" h="3458229">
                <a:moveTo>
                  <a:pt x="351529" y="0"/>
                </a:moveTo>
                <a:lnTo>
                  <a:pt x="11158201" y="0"/>
                </a:lnTo>
                <a:cubicBezTo>
                  <a:pt x="11352345" y="0"/>
                  <a:pt x="11509730" y="157385"/>
                  <a:pt x="11509730" y="351529"/>
                </a:cubicBezTo>
                <a:lnTo>
                  <a:pt x="11509730" y="3106700"/>
                </a:lnTo>
                <a:cubicBezTo>
                  <a:pt x="11509730" y="3300844"/>
                  <a:pt x="11352345" y="3458229"/>
                  <a:pt x="11158201" y="3458229"/>
                </a:cubicBezTo>
                <a:lnTo>
                  <a:pt x="351529" y="3458229"/>
                </a:lnTo>
                <a:cubicBezTo>
                  <a:pt x="157385" y="3458229"/>
                  <a:pt x="0" y="3300844"/>
                  <a:pt x="0" y="3106700"/>
                </a:cubicBezTo>
                <a:lnTo>
                  <a:pt x="0" y="351529"/>
                </a:lnTo>
                <a:cubicBezTo>
                  <a:pt x="0" y="157385"/>
                  <a:pt x="157385" y="0"/>
                  <a:pt x="351529" y="0"/>
                </a:cubicBez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dirty="0"/>
              <a:t>.</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D5E2BB8D-1BA0-4790-987D-651470CA8928}" type="datetime1">
              <a:rPr lang="en-US" smtClean="0"/>
              <a:t>12/13/2025</a:t>
            </a:fld>
            <a:endParaRPr lang="en-US"/>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3977640" y="4162318"/>
            <a:ext cx="7772400" cy="2240280"/>
          </a:xfrm>
        </p:spPr>
        <p:txBody>
          <a:bodyPr>
            <a:normAutofit/>
          </a:bodyPr>
          <a:lstStyle>
            <a:lvl1pPr marL="285750" indent="-285750">
              <a:buFont typeface="Arial" panose="020B0604020202020204" pitchFamily="34" charset="0"/>
              <a:buChar char="•"/>
              <a:defRPr sz="1800"/>
            </a:lvl1pPr>
            <a:lvl2pPr marL="514350" indent="-285750">
              <a:buFont typeface="Arial" panose="020B0604020202020204" pitchFamily="34" charset="0"/>
              <a:buChar char="•"/>
              <a:defRPr sz="1600"/>
            </a:lvl2pPr>
            <a:lvl3pPr marL="742950" indent="-285750">
              <a:buFont typeface="Arial" panose="020B0604020202020204" pitchFamily="34" charset="0"/>
              <a:buChar char="•"/>
              <a:defRPr sz="1400"/>
            </a:lvl3pPr>
            <a:lvl4pPr marL="857250" indent="-171450">
              <a:buFont typeface="Arial" panose="020B0604020202020204" pitchFamily="34" charset="0"/>
              <a:buChar char="•"/>
              <a:defRPr sz="1400"/>
            </a:lvl4pPr>
            <a:lvl5pPr marL="1085850" indent="-171450">
              <a:buFont typeface="Arial" panose="020B0604020202020204" pitchFamily="34" charset="0"/>
              <a:buChar cha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8E274F5D-21DC-40EF-8DBA-AB9BB119E939}" type="slidenum">
              <a:rPr lang="en-US" smtClean="0"/>
              <a:t>‹#›</a:t>
            </a:fld>
            <a:endParaRPr lang="en-US"/>
          </a:p>
        </p:txBody>
      </p:sp>
    </p:spTree>
    <p:extLst>
      <p:ext uri="{BB962C8B-B14F-4D97-AF65-F5344CB8AC3E}">
        <p14:creationId xmlns:p14="http://schemas.microsoft.com/office/powerpoint/2010/main" val="11178018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Photo 2">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429768" y="411480"/>
            <a:ext cx="4590288" cy="3739896"/>
          </a:xfrm>
        </p:spPr>
        <p:txBody>
          <a:bodyPr vert="horz" lIns="91440" tIns="45720" rIns="91440" bIns="45720" rtlCol="0" anchor="t">
            <a:normAutofit/>
          </a:bodyPr>
          <a:lstStyle>
            <a:lvl1pPr>
              <a:defRPr lang="en-US" sz="5200" dirty="0">
                <a:solidFill>
                  <a:schemeClr val="tx2"/>
                </a:solidFill>
              </a:defRPr>
            </a:lvl1pPr>
          </a:lstStyle>
          <a:p>
            <a:pPr lvl="0"/>
            <a:r>
              <a:rPr lang="en-US" dirty="0"/>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429768" y="4873752"/>
            <a:ext cx="4206240" cy="1380744"/>
          </a:xfrm>
        </p:spPr>
        <p:txBody>
          <a:bodyPr vert="horz" lIns="91440" tIns="45720" rIns="91440" bIns="45720" rtlCol="0" anchor="b">
            <a:normAutofit/>
          </a:bodyPr>
          <a:lstStyle>
            <a:lvl1pPr marL="0" indent="0">
              <a:buNone/>
              <a:defRPr lang="en-US" dirty="0">
                <a:solidFill>
                  <a:schemeClr val="tx2"/>
                </a:solidFill>
              </a:defRPr>
            </a:lvl1pPr>
          </a:lstStyle>
          <a:p>
            <a:pPr lvl="0"/>
            <a:r>
              <a:rPr lang="en-US" dirty="0"/>
              <a:t>Click to edit Master subtitle style</a:t>
            </a:r>
          </a:p>
        </p:txBody>
      </p:sp>
      <p:sp>
        <p:nvSpPr>
          <p:cNvPr id="8" name="Picture Placeholder 6">
            <a:extLst>
              <a:ext uri="{FF2B5EF4-FFF2-40B4-BE49-F238E27FC236}">
                <a16:creationId xmlns:a16="http://schemas.microsoft.com/office/drawing/2014/main" id="{55FC269D-AA10-2D35-8DD6-33E0E2CC4064}"/>
              </a:ext>
            </a:extLst>
          </p:cNvPr>
          <p:cNvSpPr>
            <a:spLocks noGrp="1"/>
          </p:cNvSpPr>
          <p:nvPr>
            <p:ph type="pic" sz="quarter" idx="13" hasCustomPrompt="1"/>
          </p:nvPr>
        </p:nvSpPr>
        <p:spPr>
          <a:xfrm>
            <a:off x="5591348" y="343038"/>
            <a:ext cx="6257031" cy="6172200"/>
          </a:xfrm>
          <a:custGeom>
            <a:avLst/>
            <a:gdLst>
              <a:gd name="connsiteX0" fmla="*/ 318609 w 6257031"/>
              <a:gd name="connsiteY0" fmla="*/ 0 h 6172200"/>
              <a:gd name="connsiteX1" fmla="*/ 5938422 w 6257031"/>
              <a:gd name="connsiteY1" fmla="*/ 0 h 6172200"/>
              <a:gd name="connsiteX2" fmla="*/ 6257031 w 6257031"/>
              <a:gd name="connsiteY2" fmla="*/ 318609 h 6172200"/>
              <a:gd name="connsiteX3" fmla="*/ 6257031 w 6257031"/>
              <a:gd name="connsiteY3" fmla="*/ 5853591 h 6172200"/>
              <a:gd name="connsiteX4" fmla="*/ 5938422 w 6257031"/>
              <a:gd name="connsiteY4" fmla="*/ 6172200 h 6172200"/>
              <a:gd name="connsiteX5" fmla="*/ 318609 w 6257031"/>
              <a:gd name="connsiteY5" fmla="*/ 6172200 h 6172200"/>
              <a:gd name="connsiteX6" fmla="*/ 0 w 6257031"/>
              <a:gd name="connsiteY6" fmla="*/ 5853591 h 6172200"/>
              <a:gd name="connsiteX7" fmla="*/ 0 w 6257031"/>
              <a:gd name="connsiteY7" fmla="*/ 318609 h 6172200"/>
              <a:gd name="connsiteX8" fmla="*/ 318609 w 6257031"/>
              <a:gd name="connsiteY8" fmla="*/ 0 h 6172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57031" h="6172200">
                <a:moveTo>
                  <a:pt x="318609" y="0"/>
                </a:moveTo>
                <a:lnTo>
                  <a:pt x="5938422" y="0"/>
                </a:lnTo>
                <a:cubicBezTo>
                  <a:pt x="6114385" y="0"/>
                  <a:pt x="6257031" y="142646"/>
                  <a:pt x="6257031" y="318609"/>
                </a:cubicBezTo>
                <a:lnTo>
                  <a:pt x="6257031" y="5853591"/>
                </a:lnTo>
                <a:cubicBezTo>
                  <a:pt x="6257031" y="6029554"/>
                  <a:pt x="6114385" y="6172200"/>
                  <a:pt x="5938422" y="6172200"/>
                </a:cubicBezTo>
                <a:lnTo>
                  <a:pt x="318609" y="6172200"/>
                </a:lnTo>
                <a:cubicBezTo>
                  <a:pt x="142646" y="6172200"/>
                  <a:pt x="0" y="6029554"/>
                  <a:pt x="0" y="5853591"/>
                </a:cubicBezTo>
                <a:lnTo>
                  <a:pt x="0" y="318609"/>
                </a:lnTo>
                <a:cubicBezTo>
                  <a:pt x="0" y="142646"/>
                  <a:pt x="142646" y="0"/>
                  <a:pt x="318609" y="0"/>
                </a:cubicBezTo>
                <a:close/>
              </a:path>
            </a:pathLst>
          </a:custGeom>
          <a:blipFill dpi="0" rotWithShape="1">
            <a:blip r:embed="rId2">
              <a:alphaModFix amt="70000"/>
            </a:blip>
            <a:srcRect/>
            <a:stretch>
              <a:fillRect/>
            </a:stretch>
          </a:blipFill>
        </p:spPr>
        <p:txBody>
          <a:bodyPr wrap="square">
            <a:noAutofit/>
          </a:bodyPr>
          <a:lstStyle>
            <a:lvl1pPr marL="0" indent="0">
              <a:buNone/>
              <a:defRPr/>
            </a:lvl1pPr>
          </a:lstStyle>
          <a:p>
            <a:r>
              <a:rPr lang="en-US" dirty="0"/>
              <a:t>.</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lvl1pPr>
              <a:defRPr>
                <a:solidFill>
                  <a:schemeClr val="tx2"/>
                </a:solidFill>
                <a:effectLst/>
              </a:defRPr>
            </a:lvl1pPr>
          </a:lstStyle>
          <a:p>
            <a:fld id="{164B5AC7-D387-41BC-BBB6-F6DD0E8CACDB}" type="datetime1">
              <a:rPr lang="en-US" smtClean="0"/>
              <a:t>12/13/2025</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lvl1pPr>
              <a:defRPr>
                <a:solidFill>
                  <a:schemeClr val="tx2"/>
                </a:solidFill>
              </a:defRPr>
            </a:lvl1pPr>
          </a:lstStyle>
          <a:p>
            <a:r>
              <a:rPr lang="en-US"/>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lvl1pPr>
              <a:defRPr>
                <a:solidFill>
                  <a:schemeClr val="tx2"/>
                </a:solidFill>
              </a:defRPr>
            </a:lvl1pPr>
          </a:lstStyle>
          <a:p>
            <a:fld id="{8E274F5D-21DC-40EF-8DBA-AB9BB119E939}" type="slidenum">
              <a:rPr lang="en-US" smtClean="0"/>
              <a:t>‹#›</a:t>
            </a:fld>
            <a:endParaRPr lang="en-US"/>
          </a:p>
        </p:txBody>
      </p:sp>
    </p:spTree>
    <p:extLst>
      <p:ext uri="{BB962C8B-B14F-4D97-AF65-F5344CB8AC3E}">
        <p14:creationId xmlns:p14="http://schemas.microsoft.com/office/powerpoint/2010/main" val="3972908675"/>
      </p:ext>
    </p:extLst>
  </p:cSld>
  <p:clrMapOvr>
    <a:overrideClrMapping bg1="dk1" tx1="lt1" bg2="dk2" tx2="lt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Title, Content Photo 1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321733" y="561425"/>
            <a:ext cx="2953618" cy="1892808"/>
          </a:xfrm>
        </p:spPr>
        <p:txBody>
          <a:bodyPr anchor="t">
            <a:normAutofit/>
          </a:bodyPr>
          <a:lstStyle>
            <a:lvl1pPr>
              <a:defRPr sz="3200"/>
            </a:lvl1pPr>
          </a:lstStyle>
          <a:p>
            <a:r>
              <a:rPr lang="en-US"/>
              <a:t>Click to edit Master title style</a:t>
            </a:r>
          </a:p>
        </p:txBody>
      </p:sp>
      <p:sp>
        <p:nvSpPr>
          <p:cNvPr id="9" name="Picture Placeholder 8">
            <a:extLst>
              <a:ext uri="{FF2B5EF4-FFF2-40B4-BE49-F238E27FC236}">
                <a16:creationId xmlns:a16="http://schemas.microsoft.com/office/drawing/2014/main" id="{86A25225-80A2-7139-2A81-39CA926639FF}"/>
              </a:ext>
            </a:extLst>
          </p:cNvPr>
          <p:cNvSpPr>
            <a:spLocks noGrp="1"/>
          </p:cNvSpPr>
          <p:nvPr>
            <p:ph type="pic" sz="quarter" idx="13" hasCustomPrompt="1"/>
          </p:nvPr>
        </p:nvSpPr>
        <p:spPr>
          <a:xfrm>
            <a:off x="339373" y="3067414"/>
            <a:ext cx="11509730" cy="3458229"/>
          </a:xfrm>
          <a:custGeom>
            <a:avLst/>
            <a:gdLst>
              <a:gd name="connsiteX0" fmla="*/ 351529 w 11509730"/>
              <a:gd name="connsiteY0" fmla="*/ 0 h 3458229"/>
              <a:gd name="connsiteX1" fmla="*/ 11158201 w 11509730"/>
              <a:gd name="connsiteY1" fmla="*/ 0 h 3458229"/>
              <a:gd name="connsiteX2" fmla="*/ 11509730 w 11509730"/>
              <a:gd name="connsiteY2" fmla="*/ 351529 h 3458229"/>
              <a:gd name="connsiteX3" fmla="*/ 11509730 w 11509730"/>
              <a:gd name="connsiteY3" fmla="*/ 3106700 h 3458229"/>
              <a:gd name="connsiteX4" fmla="*/ 11158201 w 11509730"/>
              <a:gd name="connsiteY4" fmla="*/ 3458229 h 3458229"/>
              <a:gd name="connsiteX5" fmla="*/ 351529 w 11509730"/>
              <a:gd name="connsiteY5" fmla="*/ 3458229 h 3458229"/>
              <a:gd name="connsiteX6" fmla="*/ 0 w 11509730"/>
              <a:gd name="connsiteY6" fmla="*/ 3106700 h 3458229"/>
              <a:gd name="connsiteX7" fmla="*/ 0 w 11509730"/>
              <a:gd name="connsiteY7" fmla="*/ 351529 h 3458229"/>
              <a:gd name="connsiteX8" fmla="*/ 351529 w 11509730"/>
              <a:gd name="connsiteY8" fmla="*/ 0 h 34582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09730" h="3458229">
                <a:moveTo>
                  <a:pt x="351529" y="0"/>
                </a:moveTo>
                <a:lnTo>
                  <a:pt x="11158201" y="0"/>
                </a:lnTo>
                <a:cubicBezTo>
                  <a:pt x="11352345" y="0"/>
                  <a:pt x="11509730" y="157385"/>
                  <a:pt x="11509730" y="351529"/>
                </a:cubicBezTo>
                <a:lnTo>
                  <a:pt x="11509730" y="3106700"/>
                </a:lnTo>
                <a:cubicBezTo>
                  <a:pt x="11509730" y="3300844"/>
                  <a:pt x="11352345" y="3458229"/>
                  <a:pt x="11158201" y="3458229"/>
                </a:cubicBezTo>
                <a:lnTo>
                  <a:pt x="351529" y="3458229"/>
                </a:lnTo>
                <a:cubicBezTo>
                  <a:pt x="157385" y="3458229"/>
                  <a:pt x="0" y="3300844"/>
                  <a:pt x="0" y="3106700"/>
                </a:cubicBezTo>
                <a:lnTo>
                  <a:pt x="0" y="351529"/>
                </a:lnTo>
                <a:cubicBezTo>
                  <a:pt x="0" y="157385"/>
                  <a:pt x="157385" y="0"/>
                  <a:pt x="351529" y="0"/>
                </a:cubicBez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dirty="0"/>
              <a:t>.</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137160" y="6519672"/>
            <a:ext cx="3494314" cy="338328"/>
          </a:xfrm>
        </p:spPr>
        <p:txBody>
          <a:bodyPr/>
          <a:lstStyle/>
          <a:p>
            <a:fld id="{48CD4B21-9C97-4358-8E22-9F49A31BDF6B}" type="datetime1">
              <a:rPr lang="en-US" smtClean="0"/>
              <a:t>12/13/2025</a:t>
            </a:fld>
            <a:endParaRPr lang="en-US"/>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3977640" y="561425"/>
            <a:ext cx="7772400" cy="2240280"/>
          </a:xfrm>
        </p:spPr>
        <p:txBody>
          <a:bodyPr>
            <a:normAutofit/>
          </a:bodyPr>
          <a:lstStyle>
            <a:lvl1pPr marL="285750" indent="-285750">
              <a:buFont typeface="Arial" panose="020B0604020202020204" pitchFamily="34" charset="0"/>
              <a:buChar char="•"/>
              <a:defRPr sz="1800"/>
            </a:lvl1pPr>
            <a:lvl2pPr marL="514350" indent="-285750">
              <a:buFont typeface="Arial" panose="020B0604020202020204" pitchFamily="34" charset="0"/>
              <a:buChar char="•"/>
              <a:defRPr sz="1600"/>
            </a:lvl2pPr>
            <a:lvl3pPr marL="742950" indent="-285750">
              <a:buFont typeface="Arial" panose="020B0604020202020204" pitchFamily="34" charset="0"/>
              <a:buChar char="•"/>
              <a:defRPr sz="1400"/>
            </a:lvl3pPr>
            <a:lvl4pPr marL="857250" indent="-171450">
              <a:buFont typeface="Arial" panose="020B0604020202020204" pitchFamily="34" charset="0"/>
              <a:buChar char="•"/>
              <a:defRPr sz="1400"/>
            </a:lvl4pPr>
            <a:lvl5pPr marL="1085850" indent="-171450">
              <a:buFont typeface="Arial" panose="020B0604020202020204" pitchFamily="34" charset="0"/>
              <a:buChar cha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8876521" y="6519672"/>
            <a:ext cx="2805405" cy="338328"/>
          </a:xfrm>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632162" y="6519672"/>
            <a:ext cx="429207" cy="338328"/>
          </a:xfrm>
        </p:spPr>
        <p:txBody>
          <a:bodyPr/>
          <a:lstStyle/>
          <a:p>
            <a:fld id="{8E274F5D-21DC-40EF-8DBA-AB9BB119E939}" type="slidenum">
              <a:rPr lang="en-US" smtClean="0"/>
              <a:t>‹#›</a:t>
            </a:fld>
            <a:endParaRPr lang="en-US"/>
          </a:p>
        </p:txBody>
      </p:sp>
    </p:spTree>
    <p:extLst>
      <p:ext uri="{BB962C8B-B14F-4D97-AF65-F5344CB8AC3E}">
        <p14:creationId xmlns:p14="http://schemas.microsoft.com/office/powerpoint/2010/main" val="415044339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Title, Content Photo 1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29768" y="603504"/>
            <a:ext cx="11155680" cy="970463"/>
          </a:xfrm>
        </p:spPr>
        <p:txBody>
          <a:bodyPr anchor="ctr"/>
          <a:lstStyle/>
          <a:p>
            <a:r>
              <a:rPr lang="en-US" dirty="0"/>
              <a:t>Click to edit Master title style</a:t>
            </a:r>
          </a:p>
        </p:txBody>
      </p:sp>
      <p:sp>
        <p:nvSpPr>
          <p:cNvPr id="10" name="Picture Placeholder 9">
            <a:extLst>
              <a:ext uri="{FF2B5EF4-FFF2-40B4-BE49-F238E27FC236}">
                <a16:creationId xmlns:a16="http://schemas.microsoft.com/office/drawing/2014/main" id="{45F6FDB5-F783-3538-287C-754C11C30975}"/>
              </a:ext>
            </a:extLst>
          </p:cNvPr>
          <p:cNvSpPr>
            <a:spLocks noGrp="1"/>
          </p:cNvSpPr>
          <p:nvPr>
            <p:ph type="pic" sz="quarter" idx="13" hasCustomPrompt="1"/>
          </p:nvPr>
        </p:nvSpPr>
        <p:spPr>
          <a:xfrm>
            <a:off x="429768" y="1828800"/>
            <a:ext cx="6176399" cy="4425696"/>
          </a:xfrm>
          <a:custGeom>
            <a:avLst/>
            <a:gdLst>
              <a:gd name="connsiteX0" fmla="*/ 325421 w 6450717"/>
              <a:gd name="connsiteY0" fmla="*/ 0 h 4425696"/>
              <a:gd name="connsiteX1" fmla="*/ 6125296 w 6450717"/>
              <a:gd name="connsiteY1" fmla="*/ 0 h 4425696"/>
              <a:gd name="connsiteX2" fmla="*/ 6450717 w 6450717"/>
              <a:gd name="connsiteY2" fmla="*/ 325421 h 4425696"/>
              <a:gd name="connsiteX3" fmla="*/ 6450717 w 6450717"/>
              <a:gd name="connsiteY3" fmla="*/ 4100275 h 4425696"/>
              <a:gd name="connsiteX4" fmla="*/ 6125296 w 6450717"/>
              <a:gd name="connsiteY4" fmla="*/ 4425696 h 4425696"/>
              <a:gd name="connsiteX5" fmla="*/ 325421 w 6450717"/>
              <a:gd name="connsiteY5" fmla="*/ 4425696 h 4425696"/>
              <a:gd name="connsiteX6" fmla="*/ 0 w 6450717"/>
              <a:gd name="connsiteY6" fmla="*/ 4100275 h 4425696"/>
              <a:gd name="connsiteX7" fmla="*/ 0 w 6450717"/>
              <a:gd name="connsiteY7" fmla="*/ 325421 h 4425696"/>
              <a:gd name="connsiteX8" fmla="*/ 325421 w 6450717"/>
              <a:gd name="connsiteY8" fmla="*/ 0 h 4425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50717" h="4425696">
                <a:moveTo>
                  <a:pt x="325421" y="0"/>
                </a:moveTo>
                <a:lnTo>
                  <a:pt x="6125296" y="0"/>
                </a:lnTo>
                <a:cubicBezTo>
                  <a:pt x="6305021" y="0"/>
                  <a:pt x="6450717" y="145696"/>
                  <a:pt x="6450717" y="325421"/>
                </a:cubicBezTo>
                <a:lnTo>
                  <a:pt x="6450717" y="4100275"/>
                </a:lnTo>
                <a:cubicBezTo>
                  <a:pt x="6450717" y="4280000"/>
                  <a:pt x="6305021" y="4425696"/>
                  <a:pt x="6125296" y="4425696"/>
                </a:cubicBezTo>
                <a:lnTo>
                  <a:pt x="325421" y="4425696"/>
                </a:lnTo>
                <a:cubicBezTo>
                  <a:pt x="145696" y="4425696"/>
                  <a:pt x="0" y="4280000"/>
                  <a:pt x="0" y="4100275"/>
                </a:cubicBezTo>
                <a:lnTo>
                  <a:pt x="0" y="325421"/>
                </a:lnTo>
                <a:cubicBezTo>
                  <a:pt x="0" y="145696"/>
                  <a:pt x="145696" y="0"/>
                  <a:pt x="325421" y="0"/>
                </a:cubicBez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dirty="0"/>
              <a:t>.</a:t>
            </a:r>
          </a:p>
        </p:txBody>
      </p:sp>
      <p:sp>
        <p:nvSpPr>
          <p:cNvPr id="8" name="Content Placeholder 7">
            <a:extLst>
              <a:ext uri="{FF2B5EF4-FFF2-40B4-BE49-F238E27FC236}">
                <a16:creationId xmlns:a16="http://schemas.microsoft.com/office/drawing/2014/main" id="{C1897688-419F-6EB2-5CC1-DC14924E5FC3}"/>
              </a:ext>
            </a:extLst>
          </p:cNvPr>
          <p:cNvSpPr>
            <a:spLocks noGrp="1"/>
          </p:cNvSpPr>
          <p:nvPr>
            <p:ph sz="quarter" idx="14"/>
          </p:nvPr>
        </p:nvSpPr>
        <p:spPr>
          <a:xfrm>
            <a:off x="7287768" y="1828800"/>
            <a:ext cx="4297680" cy="442887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9B98FABC-5F70-4DE9-8A42-1DE3D93319BF}" type="datetime1">
              <a:rPr lang="en-US" smtClean="0"/>
              <a:t>12/13/2025</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8E274F5D-21DC-40EF-8DBA-AB9BB119E939}" type="slidenum">
              <a:rPr lang="en-US" smtClean="0"/>
              <a:t>‹#›</a:t>
            </a:fld>
            <a:endParaRPr lang="en-US"/>
          </a:p>
        </p:txBody>
      </p:sp>
    </p:spTree>
    <p:extLst>
      <p:ext uri="{BB962C8B-B14F-4D97-AF65-F5344CB8AC3E}">
        <p14:creationId xmlns:p14="http://schemas.microsoft.com/office/powerpoint/2010/main" val="101563494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Title, Content Photo 1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29768" y="548639"/>
            <a:ext cx="4855464" cy="1453896"/>
          </a:xfrm>
        </p:spPr>
        <p:txBody>
          <a:bodyPr anchor="t"/>
          <a:lstStyle/>
          <a:p>
            <a:r>
              <a:rPr lang="en-US" dirty="0"/>
              <a:t>Click to edit Master title style</a:t>
            </a:r>
          </a:p>
        </p:txBody>
      </p:sp>
      <p:sp>
        <p:nvSpPr>
          <p:cNvPr id="9" name="Picture Placeholder 8">
            <a:extLst>
              <a:ext uri="{FF2B5EF4-FFF2-40B4-BE49-F238E27FC236}">
                <a16:creationId xmlns:a16="http://schemas.microsoft.com/office/drawing/2014/main" id="{F5F2F272-6D18-7E06-3E9A-D10C5C502195}"/>
              </a:ext>
            </a:extLst>
          </p:cNvPr>
          <p:cNvSpPr>
            <a:spLocks noGrp="1"/>
          </p:cNvSpPr>
          <p:nvPr>
            <p:ph type="pic" sz="quarter" idx="13" hasCustomPrompt="1"/>
          </p:nvPr>
        </p:nvSpPr>
        <p:spPr>
          <a:xfrm>
            <a:off x="510075" y="2293496"/>
            <a:ext cx="4775158" cy="4039043"/>
          </a:xfrm>
          <a:custGeom>
            <a:avLst/>
            <a:gdLst>
              <a:gd name="connsiteX0" fmla="*/ 305917 w 4855463"/>
              <a:gd name="connsiteY0" fmla="*/ 0 h 4039043"/>
              <a:gd name="connsiteX1" fmla="*/ 4549547 w 4855463"/>
              <a:gd name="connsiteY1" fmla="*/ 0 h 4039043"/>
              <a:gd name="connsiteX2" fmla="*/ 4849249 w 4855463"/>
              <a:gd name="connsiteY2" fmla="*/ 244264 h 4039043"/>
              <a:gd name="connsiteX3" fmla="*/ 4855463 w 4855463"/>
              <a:gd name="connsiteY3" fmla="*/ 305907 h 4039043"/>
              <a:gd name="connsiteX4" fmla="*/ 4855463 w 4855463"/>
              <a:gd name="connsiteY4" fmla="*/ 3733136 h 4039043"/>
              <a:gd name="connsiteX5" fmla="*/ 4849249 w 4855463"/>
              <a:gd name="connsiteY5" fmla="*/ 3794779 h 4039043"/>
              <a:gd name="connsiteX6" fmla="*/ 4549547 w 4855463"/>
              <a:gd name="connsiteY6" fmla="*/ 4039043 h 4039043"/>
              <a:gd name="connsiteX7" fmla="*/ 305917 w 4855463"/>
              <a:gd name="connsiteY7" fmla="*/ 4039043 h 4039043"/>
              <a:gd name="connsiteX8" fmla="*/ 0 w 4855463"/>
              <a:gd name="connsiteY8" fmla="*/ 3733126 h 4039043"/>
              <a:gd name="connsiteX9" fmla="*/ 0 w 4855463"/>
              <a:gd name="connsiteY9" fmla="*/ 305917 h 4039043"/>
              <a:gd name="connsiteX10" fmla="*/ 305917 w 4855463"/>
              <a:gd name="connsiteY10" fmla="*/ 0 h 4039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855463" h="4039043">
                <a:moveTo>
                  <a:pt x="305917" y="0"/>
                </a:moveTo>
                <a:lnTo>
                  <a:pt x="4549547" y="0"/>
                </a:lnTo>
                <a:cubicBezTo>
                  <a:pt x="4697381" y="0"/>
                  <a:pt x="4820723" y="104863"/>
                  <a:pt x="4849249" y="244264"/>
                </a:cubicBezTo>
                <a:lnTo>
                  <a:pt x="4855463" y="305907"/>
                </a:lnTo>
                <a:lnTo>
                  <a:pt x="4855463" y="3733136"/>
                </a:lnTo>
                <a:lnTo>
                  <a:pt x="4849249" y="3794779"/>
                </a:lnTo>
                <a:cubicBezTo>
                  <a:pt x="4820723" y="3934180"/>
                  <a:pt x="4697381" y="4039043"/>
                  <a:pt x="4549547" y="4039043"/>
                </a:cubicBezTo>
                <a:lnTo>
                  <a:pt x="305917" y="4039043"/>
                </a:lnTo>
                <a:cubicBezTo>
                  <a:pt x="136964" y="4039043"/>
                  <a:pt x="0" y="3902079"/>
                  <a:pt x="0" y="3733126"/>
                </a:cubicBezTo>
                <a:lnTo>
                  <a:pt x="0" y="305917"/>
                </a:lnTo>
                <a:cubicBezTo>
                  <a:pt x="0" y="136964"/>
                  <a:pt x="136964" y="0"/>
                  <a:pt x="305917" y="0"/>
                </a:cubicBez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dirty="0"/>
              <a:t>.</a:t>
            </a:r>
          </a:p>
        </p:txBody>
      </p:sp>
      <p:sp>
        <p:nvSpPr>
          <p:cNvPr id="8" name="Content Placeholder 7">
            <a:extLst>
              <a:ext uri="{FF2B5EF4-FFF2-40B4-BE49-F238E27FC236}">
                <a16:creationId xmlns:a16="http://schemas.microsoft.com/office/drawing/2014/main" id="{8BAC3300-BF12-B200-9F06-8D5AC45CB7EF}"/>
              </a:ext>
            </a:extLst>
          </p:cNvPr>
          <p:cNvSpPr>
            <a:spLocks noGrp="1"/>
          </p:cNvSpPr>
          <p:nvPr>
            <p:ph sz="quarter" idx="14"/>
          </p:nvPr>
        </p:nvSpPr>
        <p:spPr>
          <a:xfrm>
            <a:off x="6096000" y="549275"/>
            <a:ext cx="5585925" cy="57832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D7732AAB-0859-49C5-9F81-D3744B520913}" type="datetime1">
              <a:rPr lang="en-US" smtClean="0"/>
              <a:t>12/13/2025</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8E274F5D-21DC-40EF-8DBA-AB9BB119E939}" type="slidenum">
              <a:rPr lang="en-US" smtClean="0"/>
              <a:t>‹#›</a:t>
            </a:fld>
            <a:endParaRPr lang="en-US"/>
          </a:p>
        </p:txBody>
      </p:sp>
    </p:spTree>
    <p:extLst>
      <p:ext uri="{BB962C8B-B14F-4D97-AF65-F5344CB8AC3E}">
        <p14:creationId xmlns:p14="http://schemas.microsoft.com/office/powerpoint/2010/main" val="372489338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Title, Content Photo 1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29768" y="550218"/>
            <a:ext cx="3827439" cy="1453896"/>
          </a:xfrm>
        </p:spPr>
        <p:txBody>
          <a:bodyPr anchor="t">
            <a:normAutofit/>
          </a:bodyPr>
          <a:lstStyle>
            <a:lvl1pPr>
              <a:defRPr sz="3200"/>
            </a:lvl1pPr>
          </a:lstStyle>
          <a:p>
            <a:r>
              <a:rPr lang="en-US" dirty="0"/>
              <a:t>Click to edit Master title style</a:t>
            </a:r>
          </a:p>
        </p:txBody>
      </p:sp>
      <p:sp>
        <p:nvSpPr>
          <p:cNvPr id="12" name="Picture Placeholder 11">
            <a:extLst>
              <a:ext uri="{FF2B5EF4-FFF2-40B4-BE49-F238E27FC236}">
                <a16:creationId xmlns:a16="http://schemas.microsoft.com/office/drawing/2014/main" id="{14639E5C-EF58-65A1-C364-F58DE761581C}"/>
              </a:ext>
            </a:extLst>
          </p:cNvPr>
          <p:cNvSpPr>
            <a:spLocks noGrp="1"/>
          </p:cNvSpPr>
          <p:nvPr>
            <p:ph type="pic" sz="quarter" idx="13" hasCustomPrompt="1"/>
          </p:nvPr>
        </p:nvSpPr>
        <p:spPr>
          <a:xfrm>
            <a:off x="510075" y="2293494"/>
            <a:ext cx="3666744" cy="4039044"/>
          </a:xfrm>
          <a:custGeom>
            <a:avLst/>
            <a:gdLst>
              <a:gd name="connsiteX0" fmla="*/ 292716 w 3666744"/>
              <a:gd name="connsiteY0" fmla="*/ 0 h 4039044"/>
              <a:gd name="connsiteX1" fmla="*/ 3374028 w 3666744"/>
              <a:gd name="connsiteY1" fmla="*/ 0 h 4039044"/>
              <a:gd name="connsiteX2" fmla="*/ 3666744 w 3666744"/>
              <a:gd name="connsiteY2" fmla="*/ 292716 h 4039044"/>
              <a:gd name="connsiteX3" fmla="*/ 3666744 w 3666744"/>
              <a:gd name="connsiteY3" fmla="*/ 3746328 h 4039044"/>
              <a:gd name="connsiteX4" fmla="*/ 3374028 w 3666744"/>
              <a:gd name="connsiteY4" fmla="*/ 4039044 h 4039044"/>
              <a:gd name="connsiteX5" fmla="*/ 292716 w 3666744"/>
              <a:gd name="connsiteY5" fmla="*/ 4039044 h 4039044"/>
              <a:gd name="connsiteX6" fmla="*/ 0 w 3666744"/>
              <a:gd name="connsiteY6" fmla="*/ 3746328 h 4039044"/>
              <a:gd name="connsiteX7" fmla="*/ 0 w 3666744"/>
              <a:gd name="connsiteY7" fmla="*/ 292716 h 4039044"/>
              <a:gd name="connsiteX8" fmla="*/ 292716 w 3666744"/>
              <a:gd name="connsiteY8" fmla="*/ 0 h 4039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66744" h="4039044">
                <a:moveTo>
                  <a:pt x="292716" y="0"/>
                </a:moveTo>
                <a:lnTo>
                  <a:pt x="3374028" y="0"/>
                </a:lnTo>
                <a:cubicBezTo>
                  <a:pt x="3535691" y="0"/>
                  <a:pt x="3666744" y="131053"/>
                  <a:pt x="3666744" y="292716"/>
                </a:cubicBezTo>
                <a:lnTo>
                  <a:pt x="3666744" y="3746328"/>
                </a:lnTo>
                <a:cubicBezTo>
                  <a:pt x="3666744" y="3907991"/>
                  <a:pt x="3535691" y="4039044"/>
                  <a:pt x="3374028" y="4039044"/>
                </a:cubicBezTo>
                <a:lnTo>
                  <a:pt x="292716" y="4039044"/>
                </a:lnTo>
                <a:cubicBezTo>
                  <a:pt x="131053" y="4039044"/>
                  <a:pt x="0" y="3907991"/>
                  <a:pt x="0" y="3746328"/>
                </a:cubicBezTo>
                <a:lnTo>
                  <a:pt x="0" y="292716"/>
                </a:lnTo>
                <a:cubicBezTo>
                  <a:pt x="0" y="131053"/>
                  <a:pt x="131053" y="0"/>
                  <a:pt x="292716" y="0"/>
                </a:cubicBez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dirty="0"/>
              <a:t>.</a:t>
            </a:r>
          </a:p>
        </p:txBody>
      </p:sp>
      <p:sp>
        <p:nvSpPr>
          <p:cNvPr id="8" name="Content Placeholder 7">
            <a:extLst>
              <a:ext uri="{FF2B5EF4-FFF2-40B4-BE49-F238E27FC236}">
                <a16:creationId xmlns:a16="http://schemas.microsoft.com/office/drawing/2014/main" id="{83F7B03F-5EDA-605B-1A2E-F48896E48939}"/>
              </a:ext>
            </a:extLst>
          </p:cNvPr>
          <p:cNvSpPr>
            <a:spLocks noGrp="1"/>
          </p:cNvSpPr>
          <p:nvPr>
            <p:ph sz="quarter" idx="14"/>
          </p:nvPr>
        </p:nvSpPr>
        <p:spPr>
          <a:xfrm>
            <a:off x="5120787" y="549275"/>
            <a:ext cx="6561138" cy="578815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673C0E27-EFA9-4706-B7B3-384BAC09CA5C}" type="datetime1">
              <a:rPr lang="en-US" smtClean="0"/>
              <a:t>12/13/2025</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8E274F5D-21DC-40EF-8DBA-AB9BB119E939}" type="slidenum">
              <a:rPr lang="en-US" smtClean="0"/>
              <a:t>‹#›</a:t>
            </a:fld>
            <a:endParaRPr lang="en-US"/>
          </a:p>
        </p:txBody>
      </p:sp>
    </p:spTree>
    <p:extLst>
      <p:ext uri="{BB962C8B-B14F-4D97-AF65-F5344CB8AC3E}">
        <p14:creationId xmlns:p14="http://schemas.microsoft.com/office/powerpoint/2010/main" val="99508309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Big Numb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2242A1-A384-8CB1-904B-45EEDF23C323}"/>
              </a:ext>
            </a:extLst>
          </p:cNvPr>
          <p:cNvSpPr>
            <a:spLocks noGrp="1"/>
          </p:cNvSpPr>
          <p:nvPr>
            <p:ph type="title"/>
          </p:nvPr>
        </p:nvSpPr>
        <p:spPr>
          <a:xfrm>
            <a:off x="493776" y="4992624"/>
            <a:ext cx="11201400" cy="1225296"/>
          </a:xfrm>
        </p:spPr>
        <p:txBody>
          <a:bodyPr anchor="t">
            <a:normAutofit/>
          </a:bodyPr>
          <a:lstStyle>
            <a:lvl1pPr algn="ctr">
              <a:lnSpc>
                <a:spcPct val="120000"/>
              </a:lnSpc>
              <a:defRPr sz="2400">
                <a:solidFill>
                  <a:schemeClr val="tx2">
                    <a:lumMod val="90000"/>
                    <a:lumOff val="10000"/>
                  </a:schemeClr>
                </a:solidFill>
              </a:defRPr>
            </a:lvl1pPr>
          </a:lstStyle>
          <a:p>
            <a:r>
              <a:rPr lang="en-US" dirty="0"/>
              <a:t>Click to edit Master title style</a:t>
            </a:r>
          </a:p>
        </p:txBody>
      </p:sp>
      <p:sp>
        <p:nvSpPr>
          <p:cNvPr id="3" name="Date Placeholder 2">
            <a:extLst>
              <a:ext uri="{FF2B5EF4-FFF2-40B4-BE49-F238E27FC236}">
                <a16:creationId xmlns:a16="http://schemas.microsoft.com/office/drawing/2014/main" id="{14C6FDB9-A3B3-A4DB-D081-D27ECC7043C1}"/>
              </a:ext>
            </a:extLst>
          </p:cNvPr>
          <p:cNvSpPr>
            <a:spLocks noGrp="1"/>
          </p:cNvSpPr>
          <p:nvPr>
            <p:ph type="dt" sz="half" idx="10"/>
          </p:nvPr>
        </p:nvSpPr>
        <p:spPr/>
        <p:txBody>
          <a:bodyPr/>
          <a:lstStyle/>
          <a:p>
            <a:fld id="{44A38527-6BF7-45BD-8E9C-2BDCA53716A3}" type="datetime1">
              <a:rPr lang="en-US" smtClean="0"/>
              <a:t>12/13/2025</a:t>
            </a:fld>
            <a:endParaRPr lang="en-US"/>
          </a:p>
        </p:txBody>
      </p:sp>
      <p:sp>
        <p:nvSpPr>
          <p:cNvPr id="4" name="Footer Placeholder 3">
            <a:extLst>
              <a:ext uri="{FF2B5EF4-FFF2-40B4-BE49-F238E27FC236}">
                <a16:creationId xmlns:a16="http://schemas.microsoft.com/office/drawing/2014/main" id="{6D6D72DC-8ED1-FAB8-CD4C-7BDCAEA2C329}"/>
              </a:ext>
            </a:extLst>
          </p:cNvPr>
          <p:cNvSpPr>
            <a:spLocks noGrp="1"/>
          </p:cNvSpPr>
          <p:nvPr>
            <p:ph type="ftr" sz="quarter" idx="11"/>
          </p:nvPr>
        </p:nvSpPr>
        <p:spPr/>
        <p:txBody>
          <a:bodyPr/>
          <a:lstStyle/>
          <a:p>
            <a:r>
              <a:rPr lang="en-US"/>
              <a:t>Sample Footer Text</a:t>
            </a:r>
          </a:p>
        </p:txBody>
      </p:sp>
      <p:sp>
        <p:nvSpPr>
          <p:cNvPr id="5" name="Slide Number Placeholder 4">
            <a:extLst>
              <a:ext uri="{FF2B5EF4-FFF2-40B4-BE49-F238E27FC236}">
                <a16:creationId xmlns:a16="http://schemas.microsoft.com/office/drawing/2014/main" id="{CFBFCFB0-1D5D-C25F-A74C-5CFB9C1950CF}"/>
              </a:ext>
            </a:extLst>
          </p:cNvPr>
          <p:cNvSpPr>
            <a:spLocks noGrp="1"/>
          </p:cNvSpPr>
          <p:nvPr>
            <p:ph type="sldNum" sz="quarter" idx="12"/>
          </p:nvPr>
        </p:nvSpPr>
        <p:spPr/>
        <p:txBody>
          <a:bodyPr/>
          <a:lstStyle/>
          <a:p>
            <a:fld id="{8E274F5D-21DC-40EF-8DBA-AB9BB119E939}" type="slidenum">
              <a:rPr lang="en-US" smtClean="0"/>
              <a:t>‹#›</a:t>
            </a:fld>
            <a:endParaRPr lang="en-US"/>
          </a:p>
        </p:txBody>
      </p:sp>
      <p:sp>
        <p:nvSpPr>
          <p:cNvPr id="7" name="Content Placeholder 6">
            <a:extLst>
              <a:ext uri="{FF2B5EF4-FFF2-40B4-BE49-F238E27FC236}">
                <a16:creationId xmlns:a16="http://schemas.microsoft.com/office/drawing/2014/main" id="{76F59BDE-94E7-56D6-3D7F-6145311BA2D8}"/>
              </a:ext>
            </a:extLst>
          </p:cNvPr>
          <p:cNvSpPr>
            <a:spLocks noGrp="1"/>
          </p:cNvSpPr>
          <p:nvPr>
            <p:ph sz="quarter" idx="13" hasCustomPrompt="1"/>
          </p:nvPr>
        </p:nvSpPr>
        <p:spPr>
          <a:xfrm>
            <a:off x="493776" y="786384"/>
            <a:ext cx="11201400" cy="4206240"/>
          </a:xfrm>
        </p:spPr>
        <p:txBody>
          <a:bodyPr anchor="b">
            <a:normAutofit/>
          </a:bodyPr>
          <a:lstStyle>
            <a:lvl1pPr marL="0" indent="0" algn="ctr">
              <a:buNone/>
              <a:defRPr sz="27800">
                <a:solidFill>
                  <a:schemeClr val="tx2">
                    <a:lumMod val="90000"/>
                    <a:lumOff val="10000"/>
                  </a:schemeClr>
                </a:solidFill>
              </a:defRPr>
            </a:lvl1pPr>
          </a:lstStyle>
          <a:p>
            <a:pPr lvl="0"/>
            <a:r>
              <a:rPr lang="en-US" dirty="0"/>
              <a:t>##%</a:t>
            </a:r>
          </a:p>
        </p:txBody>
      </p:sp>
    </p:spTree>
    <p:extLst>
      <p:ext uri="{BB962C8B-B14F-4D97-AF65-F5344CB8AC3E}">
        <p14:creationId xmlns:p14="http://schemas.microsoft.com/office/powerpoint/2010/main" val="68223910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Big Number 2">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2242A1-A384-8CB1-904B-45EEDF23C323}"/>
              </a:ext>
            </a:extLst>
          </p:cNvPr>
          <p:cNvSpPr>
            <a:spLocks noGrp="1"/>
          </p:cNvSpPr>
          <p:nvPr>
            <p:ph type="title"/>
          </p:nvPr>
        </p:nvSpPr>
        <p:spPr>
          <a:xfrm>
            <a:off x="493776" y="4992624"/>
            <a:ext cx="11201400" cy="1225296"/>
          </a:xfrm>
        </p:spPr>
        <p:txBody>
          <a:bodyPr anchor="t">
            <a:normAutofit/>
          </a:bodyPr>
          <a:lstStyle>
            <a:lvl1pPr algn="ctr">
              <a:lnSpc>
                <a:spcPct val="120000"/>
              </a:lnSpc>
              <a:defRPr sz="2800">
                <a:solidFill>
                  <a:schemeClr val="tx1"/>
                </a:solidFill>
              </a:defRPr>
            </a:lvl1pPr>
          </a:lstStyle>
          <a:p>
            <a:r>
              <a:rPr lang="en-US" dirty="0"/>
              <a:t>Click to edit Master title style</a:t>
            </a:r>
          </a:p>
        </p:txBody>
      </p:sp>
      <p:sp>
        <p:nvSpPr>
          <p:cNvPr id="3" name="Date Placeholder 2">
            <a:extLst>
              <a:ext uri="{FF2B5EF4-FFF2-40B4-BE49-F238E27FC236}">
                <a16:creationId xmlns:a16="http://schemas.microsoft.com/office/drawing/2014/main" id="{14C6FDB9-A3B3-A4DB-D081-D27ECC7043C1}"/>
              </a:ext>
            </a:extLst>
          </p:cNvPr>
          <p:cNvSpPr>
            <a:spLocks noGrp="1"/>
          </p:cNvSpPr>
          <p:nvPr>
            <p:ph type="dt" sz="half" idx="10"/>
          </p:nvPr>
        </p:nvSpPr>
        <p:spPr/>
        <p:txBody>
          <a:bodyPr/>
          <a:lstStyle/>
          <a:p>
            <a:fld id="{FAE2D2C4-0829-4B37-AFA9-97EED5EA275A}" type="datetime1">
              <a:rPr lang="en-US" smtClean="0"/>
              <a:t>12/13/2025</a:t>
            </a:fld>
            <a:endParaRPr lang="en-US"/>
          </a:p>
        </p:txBody>
      </p:sp>
      <p:sp>
        <p:nvSpPr>
          <p:cNvPr id="4" name="Footer Placeholder 3">
            <a:extLst>
              <a:ext uri="{FF2B5EF4-FFF2-40B4-BE49-F238E27FC236}">
                <a16:creationId xmlns:a16="http://schemas.microsoft.com/office/drawing/2014/main" id="{6D6D72DC-8ED1-FAB8-CD4C-7BDCAEA2C329}"/>
              </a:ext>
            </a:extLst>
          </p:cNvPr>
          <p:cNvSpPr>
            <a:spLocks noGrp="1"/>
          </p:cNvSpPr>
          <p:nvPr>
            <p:ph type="ftr" sz="quarter" idx="11"/>
          </p:nvPr>
        </p:nvSpPr>
        <p:spPr/>
        <p:txBody>
          <a:bodyPr/>
          <a:lstStyle/>
          <a:p>
            <a:r>
              <a:rPr lang="en-US"/>
              <a:t>Sample Footer Text</a:t>
            </a:r>
          </a:p>
        </p:txBody>
      </p:sp>
      <p:sp>
        <p:nvSpPr>
          <p:cNvPr id="5" name="Slide Number Placeholder 4">
            <a:extLst>
              <a:ext uri="{FF2B5EF4-FFF2-40B4-BE49-F238E27FC236}">
                <a16:creationId xmlns:a16="http://schemas.microsoft.com/office/drawing/2014/main" id="{CFBFCFB0-1D5D-C25F-A74C-5CFB9C1950CF}"/>
              </a:ext>
            </a:extLst>
          </p:cNvPr>
          <p:cNvSpPr>
            <a:spLocks noGrp="1"/>
          </p:cNvSpPr>
          <p:nvPr>
            <p:ph type="sldNum" sz="quarter" idx="12"/>
          </p:nvPr>
        </p:nvSpPr>
        <p:spPr/>
        <p:txBody>
          <a:bodyPr/>
          <a:lstStyle/>
          <a:p>
            <a:fld id="{8E274F5D-21DC-40EF-8DBA-AB9BB119E939}" type="slidenum">
              <a:rPr lang="en-US" smtClean="0"/>
              <a:t>‹#›</a:t>
            </a:fld>
            <a:endParaRPr lang="en-US"/>
          </a:p>
        </p:txBody>
      </p:sp>
      <p:sp>
        <p:nvSpPr>
          <p:cNvPr id="7" name="Content Placeholder 6">
            <a:extLst>
              <a:ext uri="{FF2B5EF4-FFF2-40B4-BE49-F238E27FC236}">
                <a16:creationId xmlns:a16="http://schemas.microsoft.com/office/drawing/2014/main" id="{76F59BDE-94E7-56D6-3D7F-6145311BA2D8}"/>
              </a:ext>
            </a:extLst>
          </p:cNvPr>
          <p:cNvSpPr>
            <a:spLocks noGrp="1"/>
          </p:cNvSpPr>
          <p:nvPr>
            <p:ph sz="quarter" idx="13" hasCustomPrompt="1"/>
          </p:nvPr>
        </p:nvSpPr>
        <p:spPr>
          <a:xfrm>
            <a:off x="493776" y="786384"/>
            <a:ext cx="11201400" cy="4206240"/>
          </a:xfrm>
        </p:spPr>
        <p:txBody>
          <a:bodyPr anchor="b">
            <a:normAutofit/>
          </a:bodyPr>
          <a:lstStyle>
            <a:lvl1pPr marL="0" indent="0" algn="ctr">
              <a:buNone/>
              <a:defRPr sz="27800">
                <a:solidFill>
                  <a:schemeClr val="tx1"/>
                </a:solidFill>
              </a:defRPr>
            </a:lvl1pPr>
          </a:lstStyle>
          <a:p>
            <a:pPr lvl="0"/>
            <a:r>
              <a:rPr lang="en-US" dirty="0"/>
              <a:t>##%</a:t>
            </a:r>
          </a:p>
        </p:txBody>
      </p:sp>
    </p:spTree>
    <p:extLst>
      <p:ext uri="{BB962C8B-B14F-4D97-AF65-F5344CB8AC3E}">
        <p14:creationId xmlns:p14="http://schemas.microsoft.com/office/powerpoint/2010/main" val="1898649366"/>
      </p:ext>
    </p:extLst>
  </p:cSld>
  <p:clrMapOvr>
    <a:overrideClrMapping bg1="lt1" tx1="dk1" bg2="lt2" tx2="dk2" accent1="accent1" accent2="accent2" accent3="accent3" accent4="accent4" accent5="accent5" accent6="accent6" hlink="hlink" folHlink="folHlink"/>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Big Number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2242A1-A384-8CB1-904B-45EEDF23C323}"/>
              </a:ext>
            </a:extLst>
          </p:cNvPr>
          <p:cNvSpPr>
            <a:spLocks noGrp="1"/>
          </p:cNvSpPr>
          <p:nvPr>
            <p:ph type="title"/>
          </p:nvPr>
        </p:nvSpPr>
        <p:spPr>
          <a:xfrm>
            <a:off x="429768" y="4809744"/>
            <a:ext cx="5897880" cy="1353312"/>
          </a:xfrm>
        </p:spPr>
        <p:txBody>
          <a:bodyPr vert="horz" lIns="91440" tIns="45720" rIns="91440" bIns="45720" rtlCol="0" anchor="t">
            <a:normAutofit/>
          </a:bodyPr>
          <a:lstStyle>
            <a:lvl1pPr>
              <a:lnSpc>
                <a:spcPct val="120000"/>
              </a:lnSpc>
              <a:defRPr lang="en-US" sz="2800" dirty="0">
                <a:solidFill>
                  <a:schemeClr val="tx2">
                    <a:lumMod val="90000"/>
                    <a:lumOff val="10000"/>
                  </a:schemeClr>
                </a:solidFill>
              </a:defRPr>
            </a:lvl1pPr>
          </a:lstStyle>
          <a:p>
            <a:pPr lvl="0"/>
            <a:r>
              <a:rPr lang="en-US" dirty="0"/>
              <a:t>Click to edit Master title style</a:t>
            </a:r>
          </a:p>
        </p:txBody>
      </p:sp>
      <p:sp>
        <p:nvSpPr>
          <p:cNvPr id="3" name="Date Placeholder 2">
            <a:extLst>
              <a:ext uri="{FF2B5EF4-FFF2-40B4-BE49-F238E27FC236}">
                <a16:creationId xmlns:a16="http://schemas.microsoft.com/office/drawing/2014/main" id="{14C6FDB9-A3B3-A4DB-D081-D27ECC7043C1}"/>
              </a:ext>
            </a:extLst>
          </p:cNvPr>
          <p:cNvSpPr>
            <a:spLocks noGrp="1"/>
          </p:cNvSpPr>
          <p:nvPr>
            <p:ph type="dt" sz="half" idx="10"/>
          </p:nvPr>
        </p:nvSpPr>
        <p:spPr/>
        <p:txBody>
          <a:bodyPr/>
          <a:lstStyle/>
          <a:p>
            <a:fld id="{DE13353C-D70D-4D92-85A4-BE6E7FCC2830}" type="datetime1">
              <a:rPr lang="en-US" smtClean="0"/>
              <a:t>12/13/2025</a:t>
            </a:fld>
            <a:endParaRPr lang="en-US"/>
          </a:p>
        </p:txBody>
      </p:sp>
      <p:sp>
        <p:nvSpPr>
          <p:cNvPr id="4" name="Footer Placeholder 3">
            <a:extLst>
              <a:ext uri="{FF2B5EF4-FFF2-40B4-BE49-F238E27FC236}">
                <a16:creationId xmlns:a16="http://schemas.microsoft.com/office/drawing/2014/main" id="{6D6D72DC-8ED1-FAB8-CD4C-7BDCAEA2C329}"/>
              </a:ext>
            </a:extLst>
          </p:cNvPr>
          <p:cNvSpPr>
            <a:spLocks noGrp="1"/>
          </p:cNvSpPr>
          <p:nvPr>
            <p:ph type="ftr" sz="quarter" idx="11"/>
          </p:nvPr>
        </p:nvSpPr>
        <p:spPr/>
        <p:txBody>
          <a:bodyPr/>
          <a:lstStyle/>
          <a:p>
            <a:r>
              <a:rPr lang="en-US"/>
              <a:t>Sample Footer Text</a:t>
            </a:r>
          </a:p>
        </p:txBody>
      </p:sp>
      <p:sp>
        <p:nvSpPr>
          <p:cNvPr id="5" name="Slide Number Placeholder 4">
            <a:extLst>
              <a:ext uri="{FF2B5EF4-FFF2-40B4-BE49-F238E27FC236}">
                <a16:creationId xmlns:a16="http://schemas.microsoft.com/office/drawing/2014/main" id="{CFBFCFB0-1D5D-C25F-A74C-5CFB9C1950CF}"/>
              </a:ext>
            </a:extLst>
          </p:cNvPr>
          <p:cNvSpPr>
            <a:spLocks noGrp="1"/>
          </p:cNvSpPr>
          <p:nvPr>
            <p:ph type="sldNum" sz="quarter" idx="12"/>
          </p:nvPr>
        </p:nvSpPr>
        <p:spPr/>
        <p:txBody>
          <a:bodyPr/>
          <a:lstStyle/>
          <a:p>
            <a:fld id="{8E274F5D-21DC-40EF-8DBA-AB9BB119E939}" type="slidenum">
              <a:rPr lang="en-US" smtClean="0"/>
              <a:t>‹#›</a:t>
            </a:fld>
            <a:endParaRPr lang="en-US"/>
          </a:p>
        </p:txBody>
      </p:sp>
      <p:sp>
        <p:nvSpPr>
          <p:cNvPr id="7" name="Content Placeholder 6">
            <a:extLst>
              <a:ext uri="{FF2B5EF4-FFF2-40B4-BE49-F238E27FC236}">
                <a16:creationId xmlns:a16="http://schemas.microsoft.com/office/drawing/2014/main" id="{76F59BDE-94E7-56D6-3D7F-6145311BA2D8}"/>
              </a:ext>
            </a:extLst>
          </p:cNvPr>
          <p:cNvSpPr>
            <a:spLocks noGrp="1"/>
          </p:cNvSpPr>
          <p:nvPr>
            <p:ph sz="quarter" idx="13" hasCustomPrompt="1"/>
          </p:nvPr>
        </p:nvSpPr>
        <p:spPr>
          <a:xfrm>
            <a:off x="429768" y="603504"/>
            <a:ext cx="11201400" cy="4206240"/>
          </a:xfrm>
        </p:spPr>
        <p:txBody>
          <a:bodyPr vert="horz" lIns="91440" tIns="45720" rIns="91440" bIns="45720" rtlCol="0" anchor="b">
            <a:normAutofit/>
          </a:bodyPr>
          <a:lstStyle>
            <a:lvl1pPr marL="0" indent="0">
              <a:lnSpc>
                <a:spcPct val="90000"/>
              </a:lnSpc>
              <a:spcBef>
                <a:spcPts val="0"/>
              </a:spcBef>
              <a:buNone/>
              <a:defRPr lang="en-US" sz="27800" dirty="0">
                <a:solidFill>
                  <a:schemeClr val="tx2">
                    <a:lumMod val="90000"/>
                    <a:lumOff val="10000"/>
                  </a:schemeClr>
                </a:solidFill>
              </a:defRPr>
            </a:lvl1pPr>
          </a:lstStyle>
          <a:p>
            <a:pPr lvl="0"/>
            <a:r>
              <a:rPr lang="en-US" dirty="0"/>
              <a:t>##%</a:t>
            </a:r>
          </a:p>
        </p:txBody>
      </p:sp>
    </p:spTree>
    <p:extLst>
      <p:ext uri="{BB962C8B-B14F-4D97-AF65-F5344CB8AC3E}">
        <p14:creationId xmlns:p14="http://schemas.microsoft.com/office/powerpoint/2010/main" val="54404796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cSld name="Statem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p:spPr>
        <p:txBody>
          <a:bodyPr/>
          <a:lstStyle/>
          <a:p>
            <a:r>
              <a:rPr lang="en-US" dirty="0"/>
              <a:t>Click to edit Master title style</a:t>
            </a:r>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p:txBody>
          <a:bodyPr/>
          <a:lstStyle/>
          <a:p>
            <a:fld id="{267622C3-A8C0-4CE4-AFAA-25D23CB3242F}" type="datetime1">
              <a:rPr lang="en-US" smtClean="0"/>
              <a:t>12/13/2025</a:t>
            </a:fld>
            <a:endParaRPr lang="en-US"/>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p:txBody>
          <a:bodyPr/>
          <a:lstStyle/>
          <a:p>
            <a:r>
              <a:rPr lang="en-US"/>
              <a:t>Sample Footer Text</a:t>
            </a:r>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a:lstStyle/>
          <a:p>
            <a:fld id="{8E274F5D-21DC-40EF-8DBA-AB9BB119E939}" type="slidenum">
              <a:rPr lang="en-US" smtClean="0"/>
              <a:t>‹#›</a:t>
            </a:fld>
            <a:endParaRPr lang="en-US"/>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612648" y="630936"/>
            <a:ext cx="8266176" cy="5605272"/>
          </a:xfrm>
        </p:spPr>
        <p:txBody>
          <a:bodyPr anchor="ctr">
            <a:normAutofit/>
          </a:bodyPr>
          <a:lstStyle>
            <a:lvl1pPr marL="0" indent="0">
              <a:lnSpc>
                <a:spcPct val="100000"/>
              </a:lnSpc>
              <a:buNone/>
              <a:defRPr sz="5400" b="1"/>
            </a:lvl1pPr>
            <a:lvl2pPr marL="228600" indent="0">
              <a:lnSpc>
                <a:spcPct val="100000"/>
              </a:lnSpc>
              <a:buNone/>
              <a:defRPr sz="4800" b="1"/>
            </a:lvl2pPr>
            <a:lvl3pPr marL="457200" indent="0">
              <a:lnSpc>
                <a:spcPct val="100000"/>
              </a:lnSpc>
              <a:buNone/>
              <a:defRPr sz="4400" b="1"/>
            </a:lvl3pPr>
            <a:lvl4pPr marL="685800" indent="0">
              <a:lnSpc>
                <a:spcPct val="100000"/>
              </a:lnSpc>
              <a:buNone/>
              <a:defRPr sz="4000" b="1"/>
            </a:lvl4pPr>
            <a:lvl5pPr marL="914400" indent="0">
              <a:lnSpc>
                <a:spcPct val="100000"/>
              </a:lnSpc>
              <a:buNone/>
              <a:defRPr sz="3600" b="1"/>
            </a:lvl5pPr>
          </a:lstStyle>
          <a:p>
            <a:pPr lvl="0"/>
            <a:r>
              <a:rPr lang="en-US" dirty="0"/>
              <a:t>Click to edit Statement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14398200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cSld name="Statem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p:spPr>
        <p:txBody>
          <a:bodyPr/>
          <a:lstStyle/>
          <a:p>
            <a:r>
              <a:rPr lang="en-US" dirty="0"/>
              <a:t>Click to edit Master title style</a:t>
            </a:r>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p:txBody>
          <a:bodyPr/>
          <a:lstStyle/>
          <a:p>
            <a:fld id="{CB9B6EAC-4E38-4BC4-964B-55A6571A4EBF}" type="datetime1">
              <a:rPr lang="en-US" smtClean="0"/>
              <a:t>12/13/2025</a:t>
            </a:fld>
            <a:endParaRPr lang="en-US"/>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p:txBody>
          <a:bodyPr/>
          <a:lstStyle/>
          <a:p>
            <a:r>
              <a:rPr lang="en-US"/>
              <a:t>Sample Footer Text</a:t>
            </a:r>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a:lstStyle/>
          <a:p>
            <a:fld id="{8E274F5D-21DC-40EF-8DBA-AB9BB119E939}" type="slidenum">
              <a:rPr lang="en-US" smtClean="0"/>
              <a:t>‹#›</a:t>
            </a:fld>
            <a:endParaRPr lang="en-US"/>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612648" y="1929384"/>
            <a:ext cx="8266176" cy="4142232"/>
          </a:xfrm>
        </p:spPr>
        <p:txBody>
          <a:bodyPr anchor="b">
            <a:normAutofit/>
          </a:bodyPr>
          <a:lstStyle>
            <a:lvl1pPr marL="0" indent="0">
              <a:lnSpc>
                <a:spcPct val="100000"/>
              </a:lnSpc>
              <a:buNone/>
              <a:defRPr sz="5000" b="1"/>
            </a:lvl1pPr>
            <a:lvl2pPr marL="228600" indent="0">
              <a:lnSpc>
                <a:spcPct val="100000"/>
              </a:lnSpc>
              <a:buNone/>
              <a:defRPr sz="4400" b="1"/>
            </a:lvl2pPr>
            <a:lvl3pPr marL="457200" indent="0">
              <a:lnSpc>
                <a:spcPct val="100000"/>
              </a:lnSpc>
              <a:buNone/>
              <a:defRPr sz="4000" b="1"/>
            </a:lvl3pPr>
            <a:lvl4pPr marL="685800" indent="0">
              <a:lnSpc>
                <a:spcPct val="100000"/>
              </a:lnSpc>
              <a:buNone/>
              <a:defRPr sz="3600" b="1"/>
            </a:lvl4pPr>
            <a:lvl5pPr marL="914400" indent="0">
              <a:lnSpc>
                <a:spcPct val="100000"/>
              </a:lnSpc>
              <a:buNone/>
              <a:defRPr sz="3200" b="1"/>
            </a:lvl5pPr>
          </a:lstStyle>
          <a:p>
            <a:pPr lvl="0"/>
            <a:r>
              <a:rPr lang="en-US"/>
              <a:t>Click to edit Statement</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0867396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cSld name="Statement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p:spPr>
        <p:txBody>
          <a:bodyPr/>
          <a:lstStyle/>
          <a:p>
            <a:r>
              <a:rPr lang="en-US" dirty="0"/>
              <a:t>Click to edit Master title style</a:t>
            </a:r>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p:txBody>
          <a:bodyPr/>
          <a:lstStyle/>
          <a:p>
            <a:fld id="{9CB2DDD8-66B1-484C-ABC1-3F6C2E131531}" type="datetime1">
              <a:rPr lang="en-US" smtClean="0"/>
              <a:t>12/13/2025</a:t>
            </a:fld>
            <a:endParaRPr lang="en-US"/>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p:txBody>
          <a:bodyPr/>
          <a:lstStyle/>
          <a:p>
            <a:r>
              <a:rPr lang="en-US"/>
              <a:t>Sample Footer Text</a:t>
            </a:r>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a:lstStyle/>
          <a:p>
            <a:fld id="{8E274F5D-21DC-40EF-8DBA-AB9BB119E939}" type="slidenum">
              <a:rPr lang="en-US" smtClean="0"/>
              <a:t>‹#›</a:t>
            </a:fld>
            <a:endParaRPr lang="en-US"/>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612648" y="548640"/>
            <a:ext cx="8266176" cy="5605272"/>
          </a:xfrm>
        </p:spPr>
        <p:txBody>
          <a:bodyPr anchor="t">
            <a:normAutofit/>
          </a:bodyPr>
          <a:lstStyle>
            <a:lvl1pPr marL="0" indent="0">
              <a:lnSpc>
                <a:spcPct val="100000"/>
              </a:lnSpc>
              <a:buNone/>
              <a:defRPr sz="5000" b="1"/>
            </a:lvl1pPr>
            <a:lvl2pPr marL="228600" indent="0">
              <a:lnSpc>
                <a:spcPct val="100000"/>
              </a:lnSpc>
              <a:buNone/>
              <a:defRPr sz="4400" b="1"/>
            </a:lvl2pPr>
            <a:lvl3pPr marL="457200" indent="0">
              <a:lnSpc>
                <a:spcPct val="100000"/>
              </a:lnSpc>
              <a:buNone/>
              <a:defRPr sz="4000" b="1"/>
            </a:lvl3pPr>
            <a:lvl4pPr marL="685800" indent="0">
              <a:lnSpc>
                <a:spcPct val="100000"/>
              </a:lnSpc>
              <a:buNone/>
              <a:defRPr sz="3600" b="1"/>
            </a:lvl4pPr>
            <a:lvl5pPr marL="914400" indent="0">
              <a:lnSpc>
                <a:spcPct val="100000"/>
              </a:lnSpc>
              <a:buNone/>
              <a:defRPr sz="3200" b="1"/>
            </a:lvl5pPr>
          </a:lstStyle>
          <a:p>
            <a:pPr lvl="0"/>
            <a:r>
              <a:rPr lang="en-US" dirty="0"/>
              <a:t>Click to edit Statement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254857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Photo 3">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429768" y="411480"/>
            <a:ext cx="5397718" cy="3739896"/>
          </a:xfrm>
        </p:spPr>
        <p:txBody>
          <a:bodyPr vert="horz" lIns="91440" tIns="45720" rIns="91440" bIns="45720" rtlCol="0" anchor="t">
            <a:normAutofit/>
          </a:bodyPr>
          <a:lstStyle>
            <a:lvl1pPr>
              <a:defRPr lang="en-US" sz="6600" dirty="0">
                <a:solidFill>
                  <a:schemeClr val="tx2"/>
                </a:solidFill>
              </a:defRPr>
            </a:lvl1pPr>
          </a:lstStyle>
          <a:p>
            <a:pPr lvl="0"/>
            <a:r>
              <a:rPr lang="en-US" dirty="0"/>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429768" y="4873752"/>
            <a:ext cx="4517136" cy="1380744"/>
          </a:xfrm>
        </p:spPr>
        <p:txBody>
          <a:bodyPr vert="horz" lIns="91440" tIns="45720" rIns="91440" bIns="45720" rtlCol="0" anchor="b">
            <a:normAutofit/>
          </a:bodyPr>
          <a:lstStyle>
            <a:lvl1pPr marL="0" indent="0">
              <a:buNone/>
              <a:defRPr lang="en-US">
                <a:solidFill>
                  <a:schemeClr val="tx2"/>
                </a:solidFill>
              </a:defRPr>
            </a:lvl1pPr>
          </a:lstStyle>
          <a:p>
            <a:pPr lvl="0"/>
            <a:r>
              <a:rPr lang="en-US" dirty="0"/>
              <a:t>Click to edit Master subtitle style</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lvl1pPr>
              <a:defRPr>
                <a:solidFill>
                  <a:schemeClr val="tx2"/>
                </a:solidFill>
                <a:effectLst/>
              </a:defRPr>
            </a:lvl1pPr>
          </a:lstStyle>
          <a:p>
            <a:fld id="{A0D73698-4765-4C7F-8C74-6EF048F95E94}" type="datetime1">
              <a:rPr lang="en-US" smtClean="0"/>
              <a:t>12/13/2025</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lvl1pPr>
              <a:defRPr>
                <a:solidFill>
                  <a:schemeClr val="tx2"/>
                </a:solidFill>
              </a:defRPr>
            </a:lvl1pPr>
          </a:lstStyle>
          <a:p>
            <a:r>
              <a:rPr lang="en-US"/>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lvl1pPr>
              <a:defRPr>
                <a:solidFill>
                  <a:schemeClr val="tx2"/>
                </a:solidFill>
              </a:defRPr>
            </a:lvl1pPr>
          </a:lstStyle>
          <a:p>
            <a:fld id="{8E274F5D-21DC-40EF-8DBA-AB9BB119E939}" type="slidenum">
              <a:rPr lang="en-US" smtClean="0"/>
              <a:t>‹#›</a:t>
            </a:fld>
            <a:endParaRPr lang="en-US"/>
          </a:p>
        </p:txBody>
      </p:sp>
      <p:sp>
        <p:nvSpPr>
          <p:cNvPr id="11" name="Picture Placeholder 6">
            <a:extLst>
              <a:ext uri="{FF2B5EF4-FFF2-40B4-BE49-F238E27FC236}">
                <a16:creationId xmlns:a16="http://schemas.microsoft.com/office/drawing/2014/main" id="{8F28510C-0939-D915-FCC8-7D8AD4475782}"/>
              </a:ext>
            </a:extLst>
          </p:cNvPr>
          <p:cNvSpPr>
            <a:spLocks noGrp="1"/>
          </p:cNvSpPr>
          <p:nvPr>
            <p:ph type="pic" sz="quarter" idx="13" hasCustomPrompt="1"/>
          </p:nvPr>
        </p:nvSpPr>
        <p:spPr>
          <a:xfrm>
            <a:off x="6720113" y="342900"/>
            <a:ext cx="5131133" cy="6172200"/>
          </a:xfrm>
          <a:custGeom>
            <a:avLst/>
            <a:gdLst>
              <a:gd name="connsiteX0" fmla="*/ 305905 w 5334000"/>
              <a:gd name="connsiteY0" fmla="*/ 0 h 6172200"/>
              <a:gd name="connsiteX1" fmla="*/ 5028095 w 5334000"/>
              <a:gd name="connsiteY1" fmla="*/ 0 h 6172200"/>
              <a:gd name="connsiteX2" fmla="*/ 5334000 w 5334000"/>
              <a:gd name="connsiteY2" fmla="*/ 305905 h 6172200"/>
              <a:gd name="connsiteX3" fmla="*/ 5334000 w 5334000"/>
              <a:gd name="connsiteY3" fmla="*/ 5866295 h 6172200"/>
              <a:gd name="connsiteX4" fmla="*/ 5028095 w 5334000"/>
              <a:gd name="connsiteY4" fmla="*/ 6172200 h 6172200"/>
              <a:gd name="connsiteX5" fmla="*/ 305905 w 5334000"/>
              <a:gd name="connsiteY5" fmla="*/ 6172200 h 6172200"/>
              <a:gd name="connsiteX6" fmla="*/ 0 w 5334000"/>
              <a:gd name="connsiteY6" fmla="*/ 5866295 h 6172200"/>
              <a:gd name="connsiteX7" fmla="*/ 0 w 5334000"/>
              <a:gd name="connsiteY7" fmla="*/ 305905 h 6172200"/>
              <a:gd name="connsiteX8" fmla="*/ 305905 w 5334000"/>
              <a:gd name="connsiteY8" fmla="*/ 0 h 6172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34000" h="6172200">
                <a:moveTo>
                  <a:pt x="305905" y="0"/>
                </a:moveTo>
                <a:lnTo>
                  <a:pt x="5028095" y="0"/>
                </a:lnTo>
                <a:cubicBezTo>
                  <a:pt x="5197042" y="0"/>
                  <a:pt x="5334000" y="136958"/>
                  <a:pt x="5334000" y="305905"/>
                </a:cubicBezTo>
                <a:lnTo>
                  <a:pt x="5334000" y="5866295"/>
                </a:lnTo>
                <a:cubicBezTo>
                  <a:pt x="5334000" y="6035242"/>
                  <a:pt x="5197042" y="6172200"/>
                  <a:pt x="5028095" y="6172200"/>
                </a:cubicBezTo>
                <a:lnTo>
                  <a:pt x="305905" y="6172200"/>
                </a:lnTo>
                <a:cubicBezTo>
                  <a:pt x="136958" y="6172200"/>
                  <a:pt x="0" y="6035242"/>
                  <a:pt x="0" y="5866295"/>
                </a:cubicBezTo>
                <a:lnTo>
                  <a:pt x="0" y="305905"/>
                </a:lnTo>
                <a:cubicBezTo>
                  <a:pt x="0" y="136958"/>
                  <a:pt x="136958" y="0"/>
                  <a:pt x="305905" y="0"/>
                </a:cubicBezTo>
                <a:close/>
              </a:path>
            </a:pathLst>
          </a:custGeom>
          <a:blipFill dpi="0" rotWithShape="1">
            <a:blip r:embed="rId2">
              <a:alphaModFix amt="70000"/>
            </a:blip>
            <a:srcRect/>
            <a:stretch>
              <a:fillRect/>
            </a:stretch>
          </a:blipFill>
        </p:spPr>
        <p:txBody>
          <a:bodyPr wrap="square">
            <a:noAutofit/>
          </a:bodyPr>
          <a:lstStyle>
            <a:lvl1pPr marL="0" indent="0">
              <a:buNone/>
              <a:defRPr/>
            </a:lvl1pPr>
          </a:lstStyle>
          <a:p>
            <a:r>
              <a:rPr lang="en-US" dirty="0"/>
              <a:t>.</a:t>
            </a:r>
          </a:p>
        </p:txBody>
      </p:sp>
    </p:spTree>
    <p:extLst>
      <p:ext uri="{BB962C8B-B14F-4D97-AF65-F5344CB8AC3E}">
        <p14:creationId xmlns:p14="http://schemas.microsoft.com/office/powerpoint/2010/main" val="1837956897"/>
      </p:ext>
    </p:extLst>
  </p:cSld>
  <p:clrMapOvr>
    <a:overrideClrMapping bg1="dk1" tx1="lt1" bg2="dk2" tx2="lt2" accent1="accent1" accent2="accent2" accent3="accent3" accent4="accent4" accent5="accent5" accent6="accent6" hlink="hlink" folHlink="folHlink"/>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Quo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31542D-3EA5-35E3-406E-8496EA7D4045}"/>
              </a:ext>
            </a:extLst>
          </p:cNvPr>
          <p:cNvSpPr>
            <a:spLocks noGrp="1"/>
          </p:cNvSpPr>
          <p:nvPr>
            <p:ph type="title" hasCustomPrompt="1"/>
          </p:nvPr>
        </p:nvSpPr>
        <p:spPr>
          <a:xfrm>
            <a:off x="1636776" y="5276088"/>
            <a:ext cx="9061704" cy="466344"/>
          </a:xfrm>
        </p:spPr>
        <p:txBody>
          <a:bodyPr anchor="t">
            <a:normAutofit/>
          </a:bodyPr>
          <a:lstStyle>
            <a:lvl1pPr>
              <a:lnSpc>
                <a:spcPct val="120000"/>
              </a:lnSpc>
              <a:defRPr sz="2200" b="1">
                <a:solidFill>
                  <a:schemeClr val="tx2">
                    <a:lumMod val="75000"/>
                    <a:lumOff val="25000"/>
                  </a:schemeClr>
                </a:solidFill>
              </a:defRPr>
            </a:lvl1pPr>
          </a:lstStyle>
          <a:p>
            <a:r>
              <a:rPr lang="en-US" dirty="0"/>
              <a:t>Quote Author</a:t>
            </a:r>
          </a:p>
        </p:txBody>
      </p:sp>
      <p:sp>
        <p:nvSpPr>
          <p:cNvPr id="7" name="Content Placeholder 6">
            <a:extLst>
              <a:ext uri="{FF2B5EF4-FFF2-40B4-BE49-F238E27FC236}">
                <a16:creationId xmlns:a16="http://schemas.microsoft.com/office/drawing/2014/main" id="{1BBD3F2A-2B85-D7B7-24A2-D01A281CD792}"/>
              </a:ext>
            </a:extLst>
          </p:cNvPr>
          <p:cNvSpPr>
            <a:spLocks noGrp="1"/>
          </p:cNvSpPr>
          <p:nvPr>
            <p:ph sz="quarter" idx="13" hasCustomPrompt="1"/>
          </p:nvPr>
        </p:nvSpPr>
        <p:spPr>
          <a:xfrm>
            <a:off x="1499616" y="1828800"/>
            <a:ext cx="9198864" cy="2871216"/>
          </a:xfrm>
        </p:spPr>
        <p:txBody>
          <a:bodyPr anchor="ctr">
            <a:normAutofit/>
          </a:bodyPr>
          <a:lstStyle>
            <a:lvl1pPr marL="137160" indent="-137160">
              <a:lnSpc>
                <a:spcPct val="100000"/>
              </a:lnSpc>
              <a:spcBef>
                <a:spcPts val="0"/>
              </a:spcBef>
              <a:buFont typeface="Arial" panose="020B0604020202020204" pitchFamily="34" charset="0"/>
              <a:buNone/>
              <a:defRPr sz="4000"/>
            </a:lvl1pPr>
          </a:lstStyle>
          <a:p>
            <a:pPr lvl="0"/>
            <a:r>
              <a:rPr lang="en-US" dirty="0"/>
              <a:t>Click to edit Quote</a:t>
            </a:r>
          </a:p>
        </p:txBody>
      </p:sp>
      <p:sp>
        <p:nvSpPr>
          <p:cNvPr id="3" name="Date Placeholder 2">
            <a:extLst>
              <a:ext uri="{FF2B5EF4-FFF2-40B4-BE49-F238E27FC236}">
                <a16:creationId xmlns:a16="http://schemas.microsoft.com/office/drawing/2014/main" id="{5E4CA6F2-8C52-8488-999E-FEF7877BAFC3}"/>
              </a:ext>
            </a:extLst>
          </p:cNvPr>
          <p:cNvSpPr>
            <a:spLocks noGrp="1"/>
          </p:cNvSpPr>
          <p:nvPr>
            <p:ph type="dt" sz="half" idx="10"/>
          </p:nvPr>
        </p:nvSpPr>
        <p:spPr/>
        <p:txBody>
          <a:bodyPr/>
          <a:lstStyle/>
          <a:p>
            <a:fld id="{E66CBEC5-37D0-4E5C-8671-D7D2A06BE21B}" type="datetime1">
              <a:rPr lang="en-US" smtClean="0"/>
              <a:t>12/13/2025</a:t>
            </a:fld>
            <a:endParaRPr lang="en-US"/>
          </a:p>
        </p:txBody>
      </p:sp>
      <p:sp>
        <p:nvSpPr>
          <p:cNvPr id="4" name="Footer Placeholder 3">
            <a:extLst>
              <a:ext uri="{FF2B5EF4-FFF2-40B4-BE49-F238E27FC236}">
                <a16:creationId xmlns:a16="http://schemas.microsoft.com/office/drawing/2014/main" id="{A4AFB98B-06E5-997A-53DA-CC0E6A618ED8}"/>
              </a:ext>
            </a:extLst>
          </p:cNvPr>
          <p:cNvSpPr>
            <a:spLocks noGrp="1"/>
          </p:cNvSpPr>
          <p:nvPr>
            <p:ph type="ftr" sz="quarter" idx="11"/>
          </p:nvPr>
        </p:nvSpPr>
        <p:spPr/>
        <p:txBody>
          <a:bodyPr/>
          <a:lstStyle/>
          <a:p>
            <a:r>
              <a:rPr lang="en-US"/>
              <a:t>Sample Footer Text</a:t>
            </a:r>
          </a:p>
        </p:txBody>
      </p:sp>
      <p:sp>
        <p:nvSpPr>
          <p:cNvPr id="5" name="Slide Number Placeholder 4">
            <a:extLst>
              <a:ext uri="{FF2B5EF4-FFF2-40B4-BE49-F238E27FC236}">
                <a16:creationId xmlns:a16="http://schemas.microsoft.com/office/drawing/2014/main" id="{1159DD64-9865-92B3-BED2-F770E9763D7C}"/>
              </a:ext>
            </a:extLst>
          </p:cNvPr>
          <p:cNvSpPr>
            <a:spLocks noGrp="1"/>
          </p:cNvSpPr>
          <p:nvPr>
            <p:ph type="sldNum" sz="quarter" idx="12"/>
          </p:nvPr>
        </p:nvSpPr>
        <p:spPr/>
        <p:txBody>
          <a:bodyPr/>
          <a:lstStyle/>
          <a:p>
            <a:fld id="{8E274F5D-21DC-40EF-8DBA-AB9BB119E939}" type="slidenum">
              <a:rPr lang="en-US" smtClean="0"/>
              <a:t>‹#›</a:t>
            </a:fld>
            <a:endParaRPr lang="en-US"/>
          </a:p>
        </p:txBody>
      </p:sp>
    </p:spTree>
    <p:extLst>
      <p:ext uri="{BB962C8B-B14F-4D97-AF65-F5344CB8AC3E}">
        <p14:creationId xmlns:p14="http://schemas.microsoft.com/office/powerpoint/2010/main" val="294431816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Quote 2">
    <p:spTree>
      <p:nvGrpSpPr>
        <p:cNvPr id="1" name=""/>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3351F96B-ED98-BF55-D2B0-047000EF48E1}"/>
              </a:ext>
            </a:extLst>
          </p:cNvPr>
          <p:cNvSpPr/>
          <p:nvPr/>
        </p:nvSpPr>
        <p:spPr>
          <a:xfrm>
            <a:off x="806386" y="760151"/>
            <a:ext cx="10579222" cy="5337698"/>
          </a:xfrm>
          <a:prstGeom prst="roundRect">
            <a:avLst>
              <a:gd name="adj" fmla="val 6093"/>
            </a:avLst>
          </a:prstGeom>
          <a:solidFill>
            <a:schemeClr val="bg2"/>
          </a:solidFill>
          <a:ln w="254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0EDE6"/>
              </a:solidFill>
              <a:effectLst/>
              <a:uLnTx/>
              <a:uFillTx/>
              <a:latin typeface="Neue Haas Grotesk Text Pro"/>
              <a:ea typeface="+mn-ea"/>
              <a:cs typeface="+mn-cs"/>
            </a:endParaRPr>
          </a:p>
        </p:txBody>
      </p:sp>
      <p:sp>
        <p:nvSpPr>
          <p:cNvPr id="2" name="Title 1">
            <a:extLst>
              <a:ext uri="{FF2B5EF4-FFF2-40B4-BE49-F238E27FC236}">
                <a16:creationId xmlns:a16="http://schemas.microsoft.com/office/drawing/2014/main" id="{0131542D-3EA5-35E3-406E-8496EA7D4045}"/>
              </a:ext>
            </a:extLst>
          </p:cNvPr>
          <p:cNvSpPr>
            <a:spLocks noGrp="1"/>
          </p:cNvSpPr>
          <p:nvPr>
            <p:ph type="title" hasCustomPrompt="1"/>
          </p:nvPr>
        </p:nvSpPr>
        <p:spPr>
          <a:xfrm>
            <a:off x="1801368" y="5120640"/>
            <a:ext cx="8549640" cy="621792"/>
          </a:xfrm>
        </p:spPr>
        <p:txBody>
          <a:bodyPr anchor="ctr">
            <a:normAutofit/>
          </a:bodyPr>
          <a:lstStyle>
            <a:lvl1pPr>
              <a:lnSpc>
                <a:spcPct val="120000"/>
              </a:lnSpc>
              <a:defRPr sz="1800" b="1">
                <a:solidFill>
                  <a:schemeClr val="tx1"/>
                </a:solidFill>
              </a:defRPr>
            </a:lvl1pPr>
          </a:lstStyle>
          <a:p>
            <a:r>
              <a:rPr lang="en-US" dirty="0"/>
              <a:t>Quote Author</a:t>
            </a:r>
          </a:p>
        </p:txBody>
      </p:sp>
      <p:sp>
        <p:nvSpPr>
          <p:cNvPr id="7" name="Content Placeholder 6">
            <a:extLst>
              <a:ext uri="{FF2B5EF4-FFF2-40B4-BE49-F238E27FC236}">
                <a16:creationId xmlns:a16="http://schemas.microsoft.com/office/drawing/2014/main" id="{1BBD3F2A-2B85-D7B7-24A2-D01A281CD792}"/>
              </a:ext>
            </a:extLst>
          </p:cNvPr>
          <p:cNvSpPr>
            <a:spLocks noGrp="1"/>
          </p:cNvSpPr>
          <p:nvPr>
            <p:ph sz="quarter" idx="13" hasCustomPrompt="1"/>
          </p:nvPr>
        </p:nvSpPr>
        <p:spPr>
          <a:xfrm>
            <a:off x="1655064" y="2093976"/>
            <a:ext cx="8695944" cy="2130552"/>
          </a:xfrm>
        </p:spPr>
        <p:txBody>
          <a:bodyPr anchor="ctr">
            <a:normAutofit/>
          </a:bodyPr>
          <a:lstStyle>
            <a:lvl1pPr marL="137160" indent="-137160">
              <a:lnSpc>
                <a:spcPct val="100000"/>
              </a:lnSpc>
              <a:spcBef>
                <a:spcPts val="0"/>
              </a:spcBef>
              <a:buFont typeface="Arial" panose="020B0604020202020204" pitchFamily="34" charset="0"/>
              <a:buNone/>
              <a:defRPr sz="3600"/>
            </a:lvl1pPr>
          </a:lstStyle>
          <a:p>
            <a:pPr lvl="0"/>
            <a:r>
              <a:rPr lang="en-US" dirty="0"/>
              <a:t>Click to edit Quote</a:t>
            </a:r>
          </a:p>
        </p:txBody>
      </p:sp>
      <p:sp>
        <p:nvSpPr>
          <p:cNvPr id="3" name="Date Placeholder 2">
            <a:extLst>
              <a:ext uri="{FF2B5EF4-FFF2-40B4-BE49-F238E27FC236}">
                <a16:creationId xmlns:a16="http://schemas.microsoft.com/office/drawing/2014/main" id="{5E4CA6F2-8C52-8488-999E-FEF7877BAFC3}"/>
              </a:ext>
            </a:extLst>
          </p:cNvPr>
          <p:cNvSpPr>
            <a:spLocks noGrp="1"/>
          </p:cNvSpPr>
          <p:nvPr>
            <p:ph type="dt" sz="half" idx="10"/>
          </p:nvPr>
        </p:nvSpPr>
        <p:spPr/>
        <p:txBody>
          <a:bodyPr/>
          <a:lstStyle/>
          <a:p>
            <a:fld id="{5246FC37-12B5-4EB9-BB05-B5E210E93FF0}" type="datetime1">
              <a:rPr lang="en-US" smtClean="0"/>
              <a:t>12/13/2025</a:t>
            </a:fld>
            <a:endParaRPr lang="en-US"/>
          </a:p>
        </p:txBody>
      </p:sp>
      <p:sp>
        <p:nvSpPr>
          <p:cNvPr id="4" name="Footer Placeholder 3">
            <a:extLst>
              <a:ext uri="{FF2B5EF4-FFF2-40B4-BE49-F238E27FC236}">
                <a16:creationId xmlns:a16="http://schemas.microsoft.com/office/drawing/2014/main" id="{A4AFB98B-06E5-997A-53DA-CC0E6A618ED8}"/>
              </a:ext>
            </a:extLst>
          </p:cNvPr>
          <p:cNvSpPr>
            <a:spLocks noGrp="1"/>
          </p:cNvSpPr>
          <p:nvPr>
            <p:ph type="ftr" sz="quarter" idx="11"/>
          </p:nvPr>
        </p:nvSpPr>
        <p:spPr/>
        <p:txBody>
          <a:bodyPr/>
          <a:lstStyle/>
          <a:p>
            <a:r>
              <a:rPr lang="en-US"/>
              <a:t>Sample Footer Text</a:t>
            </a:r>
          </a:p>
        </p:txBody>
      </p:sp>
      <p:sp>
        <p:nvSpPr>
          <p:cNvPr id="5" name="Slide Number Placeholder 4">
            <a:extLst>
              <a:ext uri="{FF2B5EF4-FFF2-40B4-BE49-F238E27FC236}">
                <a16:creationId xmlns:a16="http://schemas.microsoft.com/office/drawing/2014/main" id="{1159DD64-9865-92B3-BED2-F770E9763D7C}"/>
              </a:ext>
            </a:extLst>
          </p:cNvPr>
          <p:cNvSpPr>
            <a:spLocks noGrp="1"/>
          </p:cNvSpPr>
          <p:nvPr>
            <p:ph type="sldNum" sz="quarter" idx="12"/>
          </p:nvPr>
        </p:nvSpPr>
        <p:spPr/>
        <p:txBody>
          <a:bodyPr/>
          <a:lstStyle/>
          <a:p>
            <a:fld id="{8E274F5D-21DC-40EF-8DBA-AB9BB119E939}" type="slidenum">
              <a:rPr lang="en-US" smtClean="0"/>
              <a:t>‹#›</a:t>
            </a:fld>
            <a:endParaRPr lang="en-US"/>
          </a:p>
        </p:txBody>
      </p:sp>
    </p:spTree>
    <p:extLst>
      <p:ext uri="{BB962C8B-B14F-4D97-AF65-F5344CB8AC3E}">
        <p14:creationId xmlns:p14="http://schemas.microsoft.com/office/powerpoint/2010/main" val="380112495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Quote 3">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31542D-3EA5-35E3-406E-8496EA7D4045}"/>
              </a:ext>
            </a:extLst>
          </p:cNvPr>
          <p:cNvSpPr>
            <a:spLocks noGrp="1"/>
          </p:cNvSpPr>
          <p:nvPr>
            <p:ph type="title" hasCustomPrompt="1"/>
          </p:nvPr>
        </p:nvSpPr>
        <p:spPr>
          <a:xfrm>
            <a:off x="598556" y="4965192"/>
            <a:ext cx="9450699" cy="1289304"/>
          </a:xfrm>
        </p:spPr>
        <p:txBody>
          <a:bodyPr anchor="b">
            <a:normAutofit/>
          </a:bodyPr>
          <a:lstStyle>
            <a:lvl1pPr>
              <a:lnSpc>
                <a:spcPct val="120000"/>
              </a:lnSpc>
              <a:defRPr sz="1800" b="1">
                <a:solidFill>
                  <a:schemeClr val="tx1"/>
                </a:solidFill>
              </a:defRPr>
            </a:lvl1pPr>
          </a:lstStyle>
          <a:p>
            <a:r>
              <a:rPr lang="en-US" dirty="0"/>
              <a:t>Quote Author</a:t>
            </a:r>
          </a:p>
        </p:txBody>
      </p:sp>
      <p:sp>
        <p:nvSpPr>
          <p:cNvPr id="7" name="Content Placeholder 6">
            <a:extLst>
              <a:ext uri="{FF2B5EF4-FFF2-40B4-BE49-F238E27FC236}">
                <a16:creationId xmlns:a16="http://schemas.microsoft.com/office/drawing/2014/main" id="{1BBD3F2A-2B85-D7B7-24A2-D01A281CD792}"/>
              </a:ext>
            </a:extLst>
          </p:cNvPr>
          <p:cNvSpPr>
            <a:spLocks noGrp="1"/>
          </p:cNvSpPr>
          <p:nvPr>
            <p:ph sz="quarter" idx="13" hasCustomPrompt="1"/>
          </p:nvPr>
        </p:nvSpPr>
        <p:spPr>
          <a:xfrm>
            <a:off x="429768" y="438912"/>
            <a:ext cx="9619488" cy="4526280"/>
          </a:xfrm>
        </p:spPr>
        <p:txBody>
          <a:bodyPr anchor="ctr">
            <a:normAutofit/>
          </a:bodyPr>
          <a:lstStyle>
            <a:lvl1pPr marL="164592" indent="-164592">
              <a:lnSpc>
                <a:spcPct val="100000"/>
              </a:lnSpc>
              <a:spcBef>
                <a:spcPts val="0"/>
              </a:spcBef>
              <a:buFont typeface="Arial" panose="020B0604020202020204" pitchFamily="34" charset="0"/>
              <a:buNone/>
              <a:defRPr sz="4800"/>
            </a:lvl1pPr>
          </a:lstStyle>
          <a:p>
            <a:pPr lvl="0"/>
            <a:r>
              <a:rPr lang="en-US" dirty="0"/>
              <a:t>Click to edit Quote</a:t>
            </a:r>
          </a:p>
        </p:txBody>
      </p:sp>
      <p:sp>
        <p:nvSpPr>
          <p:cNvPr id="3" name="Date Placeholder 2">
            <a:extLst>
              <a:ext uri="{FF2B5EF4-FFF2-40B4-BE49-F238E27FC236}">
                <a16:creationId xmlns:a16="http://schemas.microsoft.com/office/drawing/2014/main" id="{5E4CA6F2-8C52-8488-999E-FEF7877BAFC3}"/>
              </a:ext>
            </a:extLst>
          </p:cNvPr>
          <p:cNvSpPr>
            <a:spLocks noGrp="1"/>
          </p:cNvSpPr>
          <p:nvPr>
            <p:ph type="dt" sz="half" idx="10"/>
          </p:nvPr>
        </p:nvSpPr>
        <p:spPr/>
        <p:txBody>
          <a:bodyPr/>
          <a:lstStyle/>
          <a:p>
            <a:fld id="{A710F6F3-6829-4CDD-B3A1-8F321E27194A}" type="datetime1">
              <a:rPr lang="en-US" smtClean="0"/>
              <a:t>12/13/2025</a:t>
            </a:fld>
            <a:endParaRPr lang="en-US"/>
          </a:p>
        </p:txBody>
      </p:sp>
      <p:sp>
        <p:nvSpPr>
          <p:cNvPr id="4" name="Footer Placeholder 3">
            <a:extLst>
              <a:ext uri="{FF2B5EF4-FFF2-40B4-BE49-F238E27FC236}">
                <a16:creationId xmlns:a16="http://schemas.microsoft.com/office/drawing/2014/main" id="{A4AFB98B-06E5-997A-53DA-CC0E6A618ED8}"/>
              </a:ext>
            </a:extLst>
          </p:cNvPr>
          <p:cNvSpPr>
            <a:spLocks noGrp="1"/>
          </p:cNvSpPr>
          <p:nvPr>
            <p:ph type="ftr" sz="quarter" idx="11"/>
          </p:nvPr>
        </p:nvSpPr>
        <p:spPr/>
        <p:txBody>
          <a:bodyPr/>
          <a:lstStyle/>
          <a:p>
            <a:r>
              <a:rPr lang="en-US"/>
              <a:t>Sample Footer Text</a:t>
            </a:r>
          </a:p>
        </p:txBody>
      </p:sp>
      <p:sp>
        <p:nvSpPr>
          <p:cNvPr id="5" name="Slide Number Placeholder 4">
            <a:extLst>
              <a:ext uri="{FF2B5EF4-FFF2-40B4-BE49-F238E27FC236}">
                <a16:creationId xmlns:a16="http://schemas.microsoft.com/office/drawing/2014/main" id="{1159DD64-9865-92B3-BED2-F770E9763D7C}"/>
              </a:ext>
            </a:extLst>
          </p:cNvPr>
          <p:cNvSpPr>
            <a:spLocks noGrp="1"/>
          </p:cNvSpPr>
          <p:nvPr>
            <p:ph type="sldNum" sz="quarter" idx="12"/>
          </p:nvPr>
        </p:nvSpPr>
        <p:spPr/>
        <p:txBody>
          <a:bodyPr/>
          <a:lstStyle/>
          <a:p>
            <a:fld id="{8E274F5D-21DC-40EF-8DBA-AB9BB119E939}" type="slidenum">
              <a:rPr lang="en-US" smtClean="0"/>
              <a:t>‹#›</a:t>
            </a:fld>
            <a:endParaRPr lang="en-US"/>
          </a:p>
        </p:txBody>
      </p:sp>
    </p:spTree>
    <p:extLst>
      <p:ext uri="{BB962C8B-B14F-4D97-AF65-F5344CB8AC3E}">
        <p14:creationId xmlns:p14="http://schemas.microsoft.com/office/powerpoint/2010/main" val="3918039624"/>
      </p:ext>
    </p:extLst>
  </p:cSld>
  <p:clrMapOvr>
    <a:overrideClrMapping bg1="lt1" tx1="dk1" bg2="lt2" tx2="dk2" accent1="accent1" accent2="accent2" accent3="accent3" accent4="accent4" accent5="accent5" accent6="accent6" hlink="hlink" folHlink="folHlink"/>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Quote 4">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31542D-3EA5-35E3-406E-8496EA7D4045}"/>
              </a:ext>
            </a:extLst>
          </p:cNvPr>
          <p:cNvSpPr>
            <a:spLocks noGrp="1"/>
          </p:cNvSpPr>
          <p:nvPr>
            <p:ph type="title" hasCustomPrompt="1"/>
          </p:nvPr>
        </p:nvSpPr>
        <p:spPr>
          <a:xfrm>
            <a:off x="598556" y="4965192"/>
            <a:ext cx="9148947" cy="1289304"/>
          </a:xfrm>
        </p:spPr>
        <p:txBody>
          <a:bodyPr anchor="b">
            <a:normAutofit/>
          </a:bodyPr>
          <a:lstStyle>
            <a:lvl1pPr>
              <a:lnSpc>
                <a:spcPct val="120000"/>
              </a:lnSpc>
              <a:defRPr sz="1800" b="1">
                <a:solidFill>
                  <a:schemeClr val="tx1"/>
                </a:solidFill>
              </a:defRPr>
            </a:lvl1pPr>
          </a:lstStyle>
          <a:p>
            <a:r>
              <a:rPr lang="en-US" dirty="0"/>
              <a:t>Quote Author</a:t>
            </a:r>
          </a:p>
        </p:txBody>
      </p:sp>
      <p:sp>
        <p:nvSpPr>
          <p:cNvPr id="7" name="Content Placeholder 6">
            <a:extLst>
              <a:ext uri="{FF2B5EF4-FFF2-40B4-BE49-F238E27FC236}">
                <a16:creationId xmlns:a16="http://schemas.microsoft.com/office/drawing/2014/main" id="{1BBD3F2A-2B85-D7B7-24A2-D01A281CD792}"/>
              </a:ext>
            </a:extLst>
          </p:cNvPr>
          <p:cNvSpPr>
            <a:spLocks noGrp="1"/>
          </p:cNvSpPr>
          <p:nvPr>
            <p:ph sz="quarter" idx="13" hasCustomPrompt="1"/>
          </p:nvPr>
        </p:nvSpPr>
        <p:spPr>
          <a:xfrm>
            <a:off x="429768" y="1179576"/>
            <a:ext cx="9317736" cy="3785616"/>
          </a:xfrm>
        </p:spPr>
        <p:txBody>
          <a:bodyPr anchor="b">
            <a:normAutofit/>
          </a:bodyPr>
          <a:lstStyle>
            <a:lvl1pPr marL="164592" indent="-164592">
              <a:lnSpc>
                <a:spcPct val="100000"/>
              </a:lnSpc>
              <a:spcBef>
                <a:spcPts val="0"/>
              </a:spcBef>
              <a:buFont typeface="Arial" panose="020B0604020202020204" pitchFamily="34" charset="0"/>
              <a:buNone/>
              <a:defRPr sz="4800"/>
            </a:lvl1pPr>
          </a:lstStyle>
          <a:p>
            <a:pPr lvl="0"/>
            <a:r>
              <a:rPr lang="en-US" dirty="0"/>
              <a:t>Click to edit Quote</a:t>
            </a:r>
          </a:p>
        </p:txBody>
      </p:sp>
      <p:sp>
        <p:nvSpPr>
          <p:cNvPr id="3" name="Date Placeholder 2">
            <a:extLst>
              <a:ext uri="{FF2B5EF4-FFF2-40B4-BE49-F238E27FC236}">
                <a16:creationId xmlns:a16="http://schemas.microsoft.com/office/drawing/2014/main" id="{5E4CA6F2-8C52-8488-999E-FEF7877BAFC3}"/>
              </a:ext>
            </a:extLst>
          </p:cNvPr>
          <p:cNvSpPr>
            <a:spLocks noGrp="1"/>
          </p:cNvSpPr>
          <p:nvPr>
            <p:ph type="dt" sz="half" idx="10"/>
          </p:nvPr>
        </p:nvSpPr>
        <p:spPr/>
        <p:txBody>
          <a:bodyPr/>
          <a:lstStyle/>
          <a:p>
            <a:fld id="{FCA6652C-AA1E-4738-883B-0336FAAA5DB1}" type="datetime1">
              <a:rPr lang="en-US" smtClean="0"/>
              <a:t>12/13/2025</a:t>
            </a:fld>
            <a:endParaRPr lang="en-US"/>
          </a:p>
        </p:txBody>
      </p:sp>
      <p:sp>
        <p:nvSpPr>
          <p:cNvPr id="4" name="Footer Placeholder 3">
            <a:extLst>
              <a:ext uri="{FF2B5EF4-FFF2-40B4-BE49-F238E27FC236}">
                <a16:creationId xmlns:a16="http://schemas.microsoft.com/office/drawing/2014/main" id="{A4AFB98B-06E5-997A-53DA-CC0E6A618ED8}"/>
              </a:ext>
            </a:extLst>
          </p:cNvPr>
          <p:cNvSpPr>
            <a:spLocks noGrp="1"/>
          </p:cNvSpPr>
          <p:nvPr>
            <p:ph type="ftr" sz="quarter" idx="11"/>
          </p:nvPr>
        </p:nvSpPr>
        <p:spPr/>
        <p:txBody>
          <a:bodyPr/>
          <a:lstStyle/>
          <a:p>
            <a:r>
              <a:rPr lang="en-US"/>
              <a:t>Sample Footer Text</a:t>
            </a:r>
          </a:p>
        </p:txBody>
      </p:sp>
      <p:sp>
        <p:nvSpPr>
          <p:cNvPr id="5" name="Slide Number Placeholder 4">
            <a:extLst>
              <a:ext uri="{FF2B5EF4-FFF2-40B4-BE49-F238E27FC236}">
                <a16:creationId xmlns:a16="http://schemas.microsoft.com/office/drawing/2014/main" id="{1159DD64-9865-92B3-BED2-F770E9763D7C}"/>
              </a:ext>
            </a:extLst>
          </p:cNvPr>
          <p:cNvSpPr>
            <a:spLocks noGrp="1"/>
          </p:cNvSpPr>
          <p:nvPr>
            <p:ph type="sldNum" sz="quarter" idx="12"/>
          </p:nvPr>
        </p:nvSpPr>
        <p:spPr/>
        <p:txBody>
          <a:bodyPr/>
          <a:lstStyle/>
          <a:p>
            <a:fld id="{8E274F5D-21DC-40EF-8DBA-AB9BB119E939}" type="slidenum">
              <a:rPr lang="en-US" smtClean="0"/>
              <a:t>‹#›</a:t>
            </a:fld>
            <a:endParaRPr lang="en-US"/>
          </a:p>
        </p:txBody>
      </p:sp>
    </p:spTree>
    <p:extLst>
      <p:ext uri="{BB962C8B-B14F-4D97-AF65-F5344CB8AC3E}">
        <p14:creationId xmlns:p14="http://schemas.microsoft.com/office/powerpoint/2010/main" val="2275075019"/>
      </p:ext>
    </p:extLst>
  </p:cSld>
  <p:clrMapOvr>
    <a:overrideClrMapping bg1="lt1" tx1="dk1" bg2="lt2" tx2="dk2" accent1="accent1" accent2="accent2" accent3="accent3" accent4="accent4" accent5="accent5" accent6="accent6" hlink="hlink" folHlink="folHlink"/>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29767" y="294248"/>
            <a:ext cx="11164825" cy="958480"/>
          </a:xfrm>
        </p:spPr>
        <p:txBody>
          <a:bodyPr/>
          <a:lstStyle/>
          <a:p>
            <a:r>
              <a:rPr lang="en-US" dirty="0"/>
              <a:t>Click to edit Master title style</a:t>
            </a:r>
          </a:p>
        </p:txBody>
      </p:sp>
      <p:sp>
        <p:nvSpPr>
          <p:cNvPr id="9" name="Text Placeholder 8">
            <a:extLst>
              <a:ext uri="{FF2B5EF4-FFF2-40B4-BE49-F238E27FC236}">
                <a16:creationId xmlns:a16="http://schemas.microsoft.com/office/drawing/2014/main" id="{DA7BFCD9-16A4-5745-7BB3-7836095FF16B}"/>
              </a:ext>
            </a:extLst>
          </p:cNvPr>
          <p:cNvSpPr>
            <a:spLocks noGrp="1"/>
          </p:cNvSpPr>
          <p:nvPr>
            <p:ph type="body" sz="quarter" idx="13"/>
          </p:nvPr>
        </p:nvSpPr>
        <p:spPr>
          <a:xfrm>
            <a:off x="430213" y="2020825"/>
            <a:ext cx="5211762" cy="43434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10">
            <a:extLst>
              <a:ext uri="{FF2B5EF4-FFF2-40B4-BE49-F238E27FC236}">
                <a16:creationId xmlns:a16="http://schemas.microsoft.com/office/drawing/2014/main" id="{F30EDC57-7D17-D4C8-5C60-A44A480EA997}"/>
              </a:ext>
            </a:extLst>
          </p:cNvPr>
          <p:cNvSpPr>
            <a:spLocks noGrp="1"/>
          </p:cNvSpPr>
          <p:nvPr>
            <p:ph type="body" sz="quarter" idx="14"/>
          </p:nvPr>
        </p:nvSpPr>
        <p:spPr>
          <a:xfrm>
            <a:off x="6381750" y="2020824"/>
            <a:ext cx="5213350" cy="43434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020F56A5-925A-45AB-8491-C696F304662B}" type="datetime1">
              <a:rPr lang="en-US" smtClean="0"/>
              <a:t>12/13/2025</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8E274F5D-21DC-40EF-8DBA-AB9BB119E939}" type="slidenum">
              <a:rPr lang="en-US" smtClean="0"/>
              <a:t>‹#›</a:t>
            </a:fld>
            <a:endParaRPr lang="en-US"/>
          </a:p>
        </p:txBody>
      </p:sp>
    </p:spTree>
    <p:extLst>
      <p:ext uri="{BB962C8B-B14F-4D97-AF65-F5344CB8AC3E}">
        <p14:creationId xmlns:p14="http://schemas.microsoft.com/office/powerpoint/2010/main" val="269670670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FEE969-634D-6E32-D227-18E9282C6F9E}"/>
              </a:ext>
            </a:extLst>
          </p:cNvPr>
          <p:cNvSpPr>
            <a:spLocks noGrp="1"/>
          </p:cNvSpPr>
          <p:nvPr>
            <p:ph type="title"/>
          </p:nvPr>
        </p:nvSpPr>
        <p:spPr>
          <a:xfrm>
            <a:off x="429768" y="276166"/>
            <a:ext cx="11164824" cy="976562"/>
          </a:xfrm>
        </p:spPr>
        <p:txBody>
          <a:bodyPr/>
          <a:lstStyle/>
          <a:p>
            <a:r>
              <a:rPr lang="en-US" dirty="0"/>
              <a:t>Click to edit Master title style</a:t>
            </a:r>
          </a:p>
        </p:txBody>
      </p:sp>
      <p:sp>
        <p:nvSpPr>
          <p:cNvPr id="3" name="Text Placeholder 2">
            <a:extLst>
              <a:ext uri="{FF2B5EF4-FFF2-40B4-BE49-F238E27FC236}">
                <a16:creationId xmlns:a16="http://schemas.microsoft.com/office/drawing/2014/main" id="{61CD26D4-290A-F0ED-7D62-41EDA6FEC2B9}"/>
              </a:ext>
            </a:extLst>
          </p:cNvPr>
          <p:cNvSpPr>
            <a:spLocks noGrp="1"/>
          </p:cNvSpPr>
          <p:nvPr>
            <p:ph type="body" idx="1"/>
          </p:nvPr>
        </p:nvSpPr>
        <p:spPr>
          <a:xfrm>
            <a:off x="429767" y="1380744"/>
            <a:ext cx="5212080" cy="559834"/>
          </a:xfrm>
        </p:spPr>
        <p:txBody>
          <a:bodyPr anchor="b">
            <a:normAutofit/>
          </a:bodyPr>
          <a:lstStyle>
            <a:lvl1pPr marL="0" indent="0">
              <a:lnSpc>
                <a:spcPct val="90000"/>
              </a:lnSpc>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1" name="Text Placeholder 10">
            <a:extLst>
              <a:ext uri="{FF2B5EF4-FFF2-40B4-BE49-F238E27FC236}">
                <a16:creationId xmlns:a16="http://schemas.microsoft.com/office/drawing/2014/main" id="{7B5BB1DC-4DAA-D220-25A9-5752C158FDD3}"/>
              </a:ext>
            </a:extLst>
          </p:cNvPr>
          <p:cNvSpPr>
            <a:spLocks noGrp="1"/>
          </p:cNvSpPr>
          <p:nvPr>
            <p:ph type="body" sz="quarter" idx="13"/>
          </p:nvPr>
        </p:nvSpPr>
        <p:spPr>
          <a:xfrm>
            <a:off x="430213" y="2020888"/>
            <a:ext cx="5211762" cy="43434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06536620-C4F3-EEC3-DBF1-05196B1CBB55}"/>
              </a:ext>
            </a:extLst>
          </p:cNvPr>
          <p:cNvSpPr>
            <a:spLocks noGrp="1"/>
          </p:cNvSpPr>
          <p:nvPr>
            <p:ph type="body" sz="quarter" idx="3"/>
          </p:nvPr>
        </p:nvSpPr>
        <p:spPr>
          <a:xfrm>
            <a:off x="6382512" y="1380744"/>
            <a:ext cx="5212080" cy="559834"/>
          </a:xfrm>
        </p:spPr>
        <p:txBody>
          <a:bodyPr anchor="b">
            <a:normAutofit/>
          </a:bodyPr>
          <a:lstStyle>
            <a:lvl1pPr marL="0" indent="0">
              <a:lnSpc>
                <a:spcPct val="90000"/>
              </a:lnSpc>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3" name="Text Placeholder 12">
            <a:extLst>
              <a:ext uri="{FF2B5EF4-FFF2-40B4-BE49-F238E27FC236}">
                <a16:creationId xmlns:a16="http://schemas.microsoft.com/office/drawing/2014/main" id="{BAB67A04-5E8D-18C5-D47A-A5B5CFE568A1}"/>
              </a:ext>
            </a:extLst>
          </p:cNvPr>
          <p:cNvSpPr>
            <a:spLocks noGrp="1"/>
          </p:cNvSpPr>
          <p:nvPr>
            <p:ph type="body" sz="quarter" idx="14"/>
          </p:nvPr>
        </p:nvSpPr>
        <p:spPr>
          <a:xfrm>
            <a:off x="6381750" y="2020888"/>
            <a:ext cx="5213350" cy="43434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a:extLst>
              <a:ext uri="{FF2B5EF4-FFF2-40B4-BE49-F238E27FC236}">
                <a16:creationId xmlns:a16="http://schemas.microsoft.com/office/drawing/2014/main" id="{4E3B3581-658A-8487-F9CB-E79F2BFF27E4}"/>
              </a:ext>
            </a:extLst>
          </p:cNvPr>
          <p:cNvSpPr>
            <a:spLocks noGrp="1"/>
          </p:cNvSpPr>
          <p:nvPr>
            <p:ph type="dt" sz="half" idx="10"/>
          </p:nvPr>
        </p:nvSpPr>
        <p:spPr/>
        <p:txBody>
          <a:bodyPr/>
          <a:lstStyle/>
          <a:p>
            <a:fld id="{2F882B41-9B9A-4653-8E8E-9D57A4983847}" type="datetime1">
              <a:rPr lang="en-US" smtClean="0"/>
              <a:t>12/13/2025</a:t>
            </a:fld>
            <a:endParaRPr lang="en-US"/>
          </a:p>
        </p:txBody>
      </p:sp>
      <p:sp>
        <p:nvSpPr>
          <p:cNvPr id="8" name="Footer Placeholder 7">
            <a:extLst>
              <a:ext uri="{FF2B5EF4-FFF2-40B4-BE49-F238E27FC236}">
                <a16:creationId xmlns:a16="http://schemas.microsoft.com/office/drawing/2014/main" id="{949D76D8-9033-26CF-BF4C-AECCC685C177}"/>
              </a:ext>
            </a:extLst>
          </p:cNvPr>
          <p:cNvSpPr>
            <a:spLocks noGrp="1"/>
          </p:cNvSpPr>
          <p:nvPr>
            <p:ph type="ftr" sz="quarter" idx="11"/>
          </p:nvPr>
        </p:nvSpPr>
        <p:spPr/>
        <p:txBody>
          <a:bodyPr/>
          <a:lstStyle/>
          <a:p>
            <a:r>
              <a:rPr lang="en-US"/>
              <a:t>Sample Footer Text</a:t>
            </a:r>
          </a:p>
        </p:txBody>
      </p:sp>
      <p:sp>
        <p:nvSpPr>
          <p:cNvPr id="9" name="Slide Number Placeholder 8">
            <a:extLst>
              <a:ext uri="{FF2B5EF4-FFF2-40B4-BE49-F238E27FC236}">
                <a16:creationId xmlns:a16="http://schemas.microsoft.com/office/drawing/2014/main" id="{E02A06B8-CC1D-542F-D8EB-7625046B91D2}"/>
              </a:ext>
            </a:extLst>
          </p:cNvPr>
          <p:cNvSpPr>
            <a:spLocks noGrp="1"/>
          </p:cNvSpPr>
          <p:nvPr>
            <p:ph type="sldNum" sz="quarter" idx="12"/>
          </p:nvPr>
        </p:nvSpPr>
        <p:spPr/>
        <p:txBody>
          <a:bodyPr/>
          <a:lstStyle/>
          <a:p>
            <a:fld id="{8E274F5D-21DC-40EF-8DBA-AB9BB119E939}" type="slidenum">
              <a:rPr lang="en-US" smtClean="0"/>
              <a:t>‹#›</a:t>
            </a:fld>
            <a:endParaRPr lang="en-US"/>
          </a:p>
        </p:txBody>
      </p:sp>
    </p:spTree>
    <p:extLst>
      <p:ext uri="{BB962C8B-B14F-4D97-AF65-F5344CB8AC3E}">
        <p14:creationId xmlns:p14="http://schemas.microsoft.com/office/powerpoint/2010/main" val="136673202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A9F42-7FF7-F803-C075-BC4968D35E3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89E8268-7232-2944-F1BD-399F9419B563}"/>
              </a:ext>
            </a:extLst>
          </p:cNvPr>
          <p:cNvSpPr>
            <a:spLocks noGrp="1"/>
          </p:cNvSpPr>
          <p:nvPr>
            <p:ph type="dt" sz="half" idx="10"/>
          </p:nvPr>
        </p:nvSpPr>
        <p:spPr/>
        <p:txBody>
          <a:bodyPr/>
          <a:lstStyle/>
          <a:p>
            <a:fld id="{86C80A14-C874-4C11-943E-4B7AAF73B997}" type="datetime1">
              <a:rPr lang="en-US" smtClean="0"/>
              <a:t>12/13/2025</a:t>
            </a:fld>
            <a:endParaRPr lang="en-US"/>
          </a:p>
        </p:txBody>
      </p:sp>
      <p:sp>
        <p:nvSpPr>
          <p:cNvPr id="4" name="Footer Placeholder 3">
            <a:extLst>
              <a:ext uri="{FF2B5EF4-FFF2-40B4-BE49-F238E27FC236}">
                <a16:creationId xmlns:a16="http://schemas.microsoft.com/office/drawing/2014/main" id="{6B968DDD-323F-89A1-84E3-DDBA626D9386}"/>
              </a:ext>
            </a:extLst>
          </p:cNvPr>
          <p:cNvSpPr>
            <a:spLocks noGrp="1"/>
          </p:cNvSpPr>
          <p:nvPr>
            <p:ph type="ftr" sz="quarter" idx="11"/>
          </p:nvPr>
        </p:nvSpPr>
        <p:spPr/>
        <p:txBody>
          <a:bodyPr/>
          <a:lstStyle/>
          <a:p>
            <a:r>
              <a:rPr lang="en-US"/>
              <a:t>Sample Footer Text</a:t>
            </a:r>
          </a:p>
        </p:txBody>
      </p:sp>
      <p:sp>
        <p:nvSpPr>
          <p:cNvPr id="5" name="Slide Number Placeholder 4">
            <a:extLst>
              <a:ext uri="{FF2B5EF4-FFF2-40B4-BE49-F238E27FC236}">
                <a16:creationId xmlns:a16="http://schemas.microsoft.com/office/drawing/2014/main" id="{98FBDC76-671D-1671-DCE2-D5658BD40E29}"/>
              </a:ext>
            </a:extLst>
          </p:cNvPr>
          <p:cNvSpPr>
            <a:spLocks noGrp="1"/>
          </p:cNvSpPr>
          <p:nvPr>
            <p:ph type="sldNum" sz="quarter" idx="12"/>
          </p:nvPr>
        </p:nvSpPr>
        <p:spPr/>
        <p:txBody>
          <a:bodyPr/>
          <a:lstStyle/>
          <a:p>
            <a:fld id="{8E274F5D-21DC-40EF-8DBA-AB9BB119E939}" type="slidenum">
              <a:rPr lang="en-US" smtClean="0"/>
              <a:t>‹#›</a:t>
            </a:fld>
            <a:endParaRPr lang="en-US"/>
          </a:p>
        </p:txBody>
      </p:sp>
    </p:spTree>
    <p:extLst>
      <p:ext uri="{BB962C8B-B14F-4D97-AF65-F5344CB8AC3E}">
        <p14:creationId xmlns:p14="http://schemas.microsoft.com/office/powerpoint/2010/main" val="79856961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BC4D82-0182-501C-9231-46767680476E}"/>
              </a:ext>
            </a:extLst>
          </p:cNvPr>
          <p:cNvSpPr>
            <a:spLocks noGrp="1"/>
          </p:cNvSpPr>
          <p:nvPr>
            <p:ph type="dt" sz="half" idx="10"/>
          </p:nvPr>
        </p:nvSpPr>
        <p:spPr/>
        <p:txBody>
          <a:bodyPr/>
          <a:lstStyle/>
          <a:p>
            <a:fld id="{59A60914-BFFA-4E5B-B382-06A92C8508A8}" type="datetime1">
              <a:rPr lang="en-US" smtClean="0"/>
              <a:t>12/13/2025</a:t>
            </a:fld>
            <a:endParaRPr lang="en-US"/>
          </a:p>
        </p:txBody>
      </p:sp>
      <p:sp>
        <p:nvSpPr>
          <p:cNvPr id="3" name="Footer Placeholder 2">
            <a:extLst>
              <a:ext uri="{FF2B5EF4-FFF2-40B4-BE49-F238E27FC236}">
                <a16:creationId xmlns:a16="http://schemas.microsoft.com/office/drawing/2014/main" id="{10EAA6C9-A7F3-19F1-D17C-A1D83FAF553F}"/>
              </a:ext>
            </a:extLst>
          </p:cNvPr>
          <p:cNvSpPr>
            <a:spLocks noGrp="1"/>
          </p:cNvSpPr>
          <p:nvPr>
            <p:ph type="ftr" sz="quarter" idx="11"/>
          </p:nvPr>
        </p:nvSpPr>
        <p:spPr/>
        <p:txBody>
          <a:bodyPr/>
          <a:lstStyle/>
          <a:p>
            <a:r>
              <a:rPr lang="en-US"/>
              <a:t>Sample Footer Text</a:t>
            </a:r>
          </a:p>
        </p:txBody>
      </p:sp>
      <p:sp>
        <p:nvSpPr>
          <p:cNvPr id="4" name="Slide Number Placeholder 3">
            <a:extLst>
              <a:ext uri="{FF2B5EF4-FFF2-40B4-BE49-F238E27FC236}">
                <a16:creationId xmlns:a16="http://schemas.microsoft.com/office/drawing/2014/main" id="{34EBB816-1B94-116F-92D4-6043AE9E0C6B}"/>
              </a:ext>
            </a:extLst>
          </p:cNvPr>
          <p:cNvSpPr>
            <a:spLocks noGrp="1"/>
          </p:cNvSpPr>
          <p:nvPr>
            <p:ph type="sldNum" sz="quarter" idx="12"/>
          </p:nvPr>
        </p:nvSpPr>
        <p:spPr/>
        <p:txBody>
          <a:bodyPr/>
          <a:lstStyle/>
          <a:p>
            <a:fld id="{8E274F5D-21DC-40EF-8DBA-AB9BB119E939}" type="slidenum">
              <a:rPr lang="en-US" smtClean="0"/>
              <a:t>‹#›</a:t>
            </a:fld>
            <a:endParaRPr lang="en-US"/>
          </a:p>
        </p:txBody>
      </p:sp>
    </p:spTree>
    <p:extLst>
      <p:ext uri="{BB962C8B-B14F-4D97-AF65-F5344CB8AC3E}">
        <p14:creationId xmlns:p14="http://schemas.microsoft.com/office/powerpoint/2010/main" val="36805065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50C37F-77BE-E128-4248-D001C39E79C6}"/>
              </a:ext>
            </a:extLst>
          </p:cNvPr>
          <p:cNvSpPr>
            <a:spLocks noGrp="1"/>
          </p:cNvSpPr>
          <p:nvPr>
            <p:ph type="title"/>
          </p:nvPr>
        </p:nvSpPr>
        <p:spPr>
          <a:xfrm>
            <a:off x="429768" y="553615"/>
            <a:ext cx="3595634" cy="2212848"/>
          </a:xfrm>
        </p:spPr>
        <p:txBody>
          <a:bodyPr anchor="t">
            <a:normAutofit/>
          </a:bodyPr>
          <a:lstStyle>
            <a:lvl1pPr>
              <a:defRPr sz="3200"/>
            </a:lvl1pPr>
          </a:lstStyle>
          <a:p>
            <a:r>
              <a:rPr lang="en-US" dirty="0"/>
              <a:t>Click to edit Master title style</a:t>
            </a:r>
          </a:p>
        </p:txBody>
      </p:sp>
      <p:sp>
        <p:nvSpPr>
          <p:cNvPr id="4" name="Text Placeholder 3">
            <a:extLst>
              <a:ext uri="{FF2B5EF4-FFF2-40B4-BE49-F238E27FC236}">
                <a16:creationId xmlns:a16="http://schemas.microsoft.com/office/drawing/2014/main" id="{EC0EEBFB-2026-6A35-33ED-F008376B67A0}"/>
              </a:ext>
            </a:extLst>
          </p:cNvPr>
          <p:cNvSpPr>
            <a:spLocks noGrp="1"/>
          </p:cNvSpPr>
          <p:nvPr>
            <p:ph type="body" sz="half" idx="2"/>
          </p:nvPr>
        </p:nvSpPr>
        <p:spPr>
          <a:xfrm>
            <a:off x="429769" y="2823029"/>
            <a:ext cx="3309608" cy="3481355"/>
          </a:xfrm>
        </p:spPr>
        <p:txBody>
          <a:bodyPr anchor="t">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3" name="Content Placeholder 2">
            <a:extLst>
              <a:ext uri="{FF2B5EF4-FFF2-40B4-BE49-F238E27FC236}">
                <a16:creationId xmlns:a16="http://schemas.microsoft.com/office/drawing/2014/main" id="{2F3B20A8-A604-C977-02C0-083BA8663484}"/>
              </a:ext>
            </a:extLst>
          </p:cNvPr>
          <p:cNvSpPr>
            <a:spLocks noGrp="1"/>
          </p:cNvSpPr>
          <p:nvPr>
            <p:ph idx="1"/>
          </p:nvPr>
        </p:nvSpPr>
        <p:spPr>
          <a:xfrm>
            <a:off x="5136995" y="553616"/>
            <a:ext cx="6466741" cy="5752566"/>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93F05638-7A56-469A-825A-1DFA600254C8}"/>
              </a:ext>
            </a:extLst>
          </p:cNvPr>
          <p:cNvSpPr>
            <a:spLocks noGrp="1"/>
          </p:cNvSpPr>
          <p:nvPr>
            <p:ph type="dt" sz="half" idx="10"/>
          </p:nvPr>
        </p:nvSpPr>
        <p:spPr/>
        <p:txBody>
          <a:bodyPr/>
          <a:lstStyle/>
          <a:p>
            <a:fld id="{E6DEE75D-2E4A-469A-9092-8B43711F5315}" type="datetime1">
              <a:rPr lang="en-US" smtClean="0"/>
              <a:t>12/13/2025</a:t>
            </a:fld>
            <a:endParaRPr lang="en-US"/>
          </a:p>
        </p:txBody>
      </p:sp>
      <p:sp>
        <p:nvSpPr>
          <p:cNvPr id="6" name="Footer Placeholder 5">
            <a:extLst>
              <a:ext uri="{FF2B5EF4-FFF2-40B4-BE49-F238E27FC236}">
                <a16:creationId xmlns:a16="http://schemas.microsoft.com/office/drawing/2014/main" id="{9C85A215-184B-2105-0279-ED02F6445831}"/>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32C7CA46-892B-253A-3A28-7414E17B837B}"/>
              </a:ext>
            </a:extLst>
          </p:cNvPr>
          <p:cNvSpPr>
            <a:spLocks noGrp="1"/>
          </p:cNvSpPr>
          <p:nvPr>
            <p:ph type="sldNum" sz="quarter" idx="12"/>
          </p:nvPr>
        </p:nvSpPr>
        <p:spPr/>
        <p:txBody>
          <a:bodyPr/>
          <a:lstStyle/>
          <a:p>
            <a:fld id="{8E274F5D-21DC-40EF-8DBA-AB9BB119E939}" type="slidenum">
              <a:rPr lang="en-US" smtClean="0"/>
              <a:t>‹#›</a:t>
            </a:fld>
            <a:endParaRPr lang="en-US"/>
          </a:p>
        </p:txBody>
      </p:sp>
    </p:spTree>
    <p:extLst>
      <p:ext uri="{BB962C8B-B14F-4D97-AF65-F5344CB8AC3E}">
        <p14:creationId xmlns:p14="http://schemas.microsoft.com/office/powerpoint/2010/main" val="358642637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06A09-98CF-FAC2-3708-AECC4360C651}"/>
              </a:ext>
            </a:extLst>
          </p:cNvPr>
          <p:cNvSpPr>
            <a:spLocks noGrp="1"/>
          </p:cNvSpPr>
          <p:nvPr>
            <p:ph type="title"/>
          </p:nvPr>
        </p:nvSpPr>
        <p:spPr>
          <a:xfrm>
            <a:off x="429768" y="557784"/>
            <a:ext cx="3593592" cy="2212313"/>
          </a:xfrm>
        </p:spPr>
        <p:txBody>
          <a:bodyPr anchor="t">
            <a:normAutofit/>
          </a:bodyPr>
          <a:lstStyle>
            <a:lvl1pPr>
              <a:defRPr sz="3200"/>
            </a:lvl1pPr>
          </a:lstStyle>
          <a:p>
            <a:r>
              <a:rPr lang="en-US" dirty="0"/>
              <a:t>Click to edit Master title style</a:t>
            </a:r>
          </a:p>
        </p:txBody>
      </p:sp>
      <p:sp>
        <p:nvSpPr>
          <p:cNvPr id="4" name="Text Placeholder 3">
            <a:extLst>
              <a:ext uri="{FF2B5EF4-FFF2-40B4-BE49-F238E27FC236}">
                <a16:creationId xmlns:a16="http://schemas.microsoft.com/office/drawing/2014/main" id="{F32C4A61-EF2A-C5A5-B150-4448600B3937}"/>
              </a:ext>
            </a:extLst>
          </p:cNvPr>
          <p:cNvSpPr>
            <a:spLocks noGrp="1"/>
          </p:cNvSpPr>
          <p:nvPr>
            <p:ph type="body" sz="half" idx="2"/>
          </p:nvPr>
        </p:nvSpPr>
        <p:spPr>
          <a:xfrm>
            <a:off x="429767" y="2826137"/>
            <a:ext cx="3310128" cy="3434638"/>
          </a:xfrm>
        </p:spPr>
        <p:txBody>
          <a:bodyPr anchor="b"/>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12" name="Picture Placeholder 2">
            <a:extLst>
              <a:ext uri="{FF2B5EF4-FFF2-40B4-BE49-F238E27FC236}">
                <a16:creationId xmlns:a16="http://schemas.microsoft.com/office/drawing/2014/main" id="{ADACA751-BBB2-3E33-EA6C-54B4A7F6842B}"/>
              </a:ext>
            </a:extLst>
          </p:cNvPr>
          <p:cNvSpPr>
            <a:spLocks noGrp="1"/>
          </p:cNvSpPr>
          <p:nvPr>
            <p:ph type="pic" idx="1" hasCustomPrompt="1"/>
          </p:nvPr>
        </p:nvSpPr>
        <p:spPr>
          <a:xfrm>
            <a:off x="4502843" y="342901"/>
            <a:ext cx="7346258" cy="6172198"/>
          </a:xfrm>
          <a:custGeom>
            <a:avLst/>
            <a:gdLst>
              <a:gd name="connsiteX0" fmla="*/ 264355 w 6785782"/>
              <a:gd name="connsiteY0" fmla="*/ 0 h 6172198"/>
              <a:gd name="connsiteX1" fmla="*/ 6521427 w 6785782"/>
              <a:gd name="connsiteY1" fmla="*/ 0 h 6172198"/>
              <a:gd name="connsiteX2" fmla="*/ 6785782 w 6785782"/>
              <a:gd name="connsiteY2" fmla="*/ 264355 h 6172198"/>
              <a:gd name="connsiteX3" fmla="*/ 6785782 w 6785782"/>
              <a:gd name="connsiteY3" fmla="*/ 5907843 h 6172198"/>
              <a:gd name="connsiteX4" fmla="*/ 6521427 w 6785782"/>
              <a:gd name="connsiteY4" fmla="*/ 6172198 h 6172198"/>
              <a:gd name="connsiteX5" fmla="*/ 264355 w 6785782"/>
              <a:gd name="connsiteY5" fmla="*/ 6172198 h 6172198"/>
              <a:gd name="connsiteX6" fmla="*/ 0 w 6785782"/>
              <a:gd name="connsiteY6" fmla="*/ 5907843 h 6172198"/>
              <a:gd name="connsiteX7" fmla="*/ 0 w 6785782"/>
              <a:gd name="connsiteY7" fmla="*/ 264355 h 6172198"/>
              <a:gd name="connsiteX8" fmla="*/ 264355 w 6785782"/>
              <a:gd name="connsiteY8" fmla="*/ 0 h 617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85782" h="6172198">
                <a:moveTo>
                  <a:pt x="264355" y="0"/>
                </a:moveTo>
                <a:lnTo>
                  <a:pt x="6521427" y="0"/>
                </a:lnTo>
                <a:cubicBezTo>
                  <a:pt x="6667426" y="0"/>
                  <a:pt x="6785782" y="118356"/>
                  <a:pt x="6785782" y="264355"/>
                </a:cubicBezTo>
                <a:lnTo>
                  <a:pt x="6785782" y="5907843"/>
                </a:lnTo>
                <a:cubicBezTo>
                  <a:pt x="6785782" y="6053842"/>
                  <a:pt x="6667426" y="6172198"/>
                  <a:pt x="6521427" y="6172198"/>
                </a:cubicBezTo>
                <a:lnTo>
                  <a:pt x="264355" y="6172198"/>
                </a:lnTo>
                <a:cubicBezTo>
                  <a:pt x="118356" y="6172198"/>
                  <a:pt x="0" y="6053842"/>
                  <a:pt x="0" y="5907843"/>
                </a:cubicBezTo>
                <a:lnTo>
                  <a:pt x="0" y="264355"/>
                </a:lnTo>
                <a:cubicBezTo>
                  <a:pt x="0" y="118356"/>
                  <a:pt x="118356" y="0"/>
                  <a:pt x="264355" y="0"/>
                </a:cubicBezTo>
                <a:close/>
              </a:path>
            </a:pathLst>
          </a:custGeom>
          <a:blipFill dpi="0" rotWithShape="1">
            <a:blip r:embed="rId2">
              <a:alphaModFix amt="60000"/>
            </a:blip>
            <a:srcRect/>
            <a:stretch>
              <a:fillRect/>
            </a:stretch>
          </a:blipFill>
        </p:spPr>
        <p:txBody>
          <a:bodyPr wrap="square">
            <a:noAutofit/>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a:t>
            </a:r>
          </a:p>
        </p:txBody>
      </p:sp>
      <p:sp>
        <p:nvSpPr>
          <p:cNvPr id="5" name="Date Placeholder 4">
            <a:extLst>
              <a:ext uri="{FF2B5EF4-FFF2-40B4-BE49-F238E27FC236}">
                <a16:creationId xmlns:a16="http://schemas.microsoft.com/office/drawing/2014/main" id="{920B235E-39C7-4C78-20EF-DB48ECD9CB90}"/>
              </a:ext>
            </a:extLst>
          </p:cNvPr>
          <p:cNvSpPr>
            <a:spLocks noGrp="1"/>
          </p:cNvSpPr>
          <p:nvPr>
            <p:ph type="dt" sz="half" idx="10"/>
          </p:nvPr>
        </p:nvSpPr>
        <p:spPr/>
        <p:txBody>
          <a:bodyPr/>
          <a:lstStyle/>
          <a:p>
            <a:fld id="{F1E6FD38-01FF-4539-8A35-AB19E4D5C3A7}" type="datetime1">
              <a:rPr lang="en-US" smtClean="0"/>
              <a:t>12/13/2025</a:t>
            </a:fld>
            <a:endParaRPr lang="en-US"/>
          </a:p>
        </p:txBody>
      </p:sp>
      <p:sp>
        <p:nvSpPr>
          <p:cNvPr id="6" name="Footer Placeholder 5">
            <a:extLst>
              <a:ext uri="{FF2B5EF4-FFF2-40B4-BE49-F238E27FC236}">
                <a16:creationId xmlns:a16="http://schemas.microsoft.com/office/drawing/2014/main" id="{7FDC75DA-9A78-9AB9-7171-95A08CC51C56}"/>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5EFE1A03-DCCB-53C7-DBFE-2AD55C90591B}"/>
              </a:ext>
            </a:extLst>
          </p:cNvPr>
          <p:cNvSpPr>
            <a:spLocks noGrp="1"/>
          </p:cNvSpPr>
          <p:nvPr>
            <p:ph type="sldNum" sz="quarter" idx="12"/>
          </p:nvPr>
        </p:nvSpPr>
        <p:spPr/>
        <p:txBody>
          <a:bodyPr/>
          <a:lstStyle/>
          <a:p>
            <a:fld id="{8E274F5D-21DC-40EF-8DBA-AB9BB119E939}" type="slidenum">
              <a:rPr lang="en-US" smtClean="0"/>
              <a:t>‹#›</a:t>
            </a:fld>
            <a:endParaRPr lang="en-US"/>
          </a:p>
        </p:txBody>
      </p:sp>
    </p:spTree>
    <p:extLst>
      <p:ext uri="{BB962C8B-B14F-4D97-AF65-F5344CB8AC3E}">
        <p14:creationId xmlns:p14="http://schemas.microsoft.com/office/powerpoint/2010/main" val="2919550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itle, Photo 4">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7269480" y="411480"/>
            <a:ext cx="4361688" cy="3968496"/>
          </a:xfrm>
        </p:spPr>
        <p:txBody>
          <a:bodyPr vert="horz" lIns="91440" tIns="45720" rIns="91440" bIns="45720" rtlCol="0" anchor="t">
            <a:normAutofit/>
          </a:bodyPr>
          <a:lstStyle>
            <a:lvl1pPr>
              <a:defRPr lang="en-US" sz="5200" dirty="0">
                <a:solidFill>
                  <a:schemeClr val="tx2"/>
                </a:solidFill>
              </a:defRPr>
            </a:lvl1pPr>
          </a:lstStyle>
          <a:p>
            <a:pPr lvl="0"/>
            <a:r>
              <a:rPr lang="en-US" dirty="0"/>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7269480" y="4873752"/>
            <a:ext cx="4206240" cy="1380744"/>
          </a:xfrm>
        </p:spPr>
        <p:txBody>
          <a:bodyPr vert="horz" lIns="91440" tIns="45720" rIns="91440" bIns="45720" rtlCol="0" anchor="b">
            <a:normAutofit/>
          </a:bodyPr>
          <a:lstStyle>
            <a:lvl1pPr marL="0" indent="0">
              <a:buNone/>
              <a:defRPr lang="en-US">
                <a:solidFill>
                  <a:schemeClr val="tx2"/>
                </a:solidFill>
              </a:defRPr>
            </a:lvl1pPr>
          </a:lstStyle>
          <a:p>
            <a:pPr lvl="0"/>
            <a:r>
              <a:rPr lang="en-US" dirty="0"/>
              <a:t>Click to edit Master subtitle style</a:t>
            </a:r>
          </a:p>
        </p:txBody>
      </p:sp>
      <p:sp>
        <p:nvSpPr>
          <p:cNvPr id="8" name="Picture Placeholder 6">
            <a:extLst>
              <a:ext uri="{FF2B5EF4-FFF2-40B4-BE49-F238E27FC236}">
                <a16:creationId xmlns:a16="http://schemas.microsoft.com/office/drawing/2014/main" id="{55FC269D-AA10-2D35-8DD6-33E0E2CC4064}"/>
              </a:ext>
            </a:extLst>
          </p:cNvPr>
          <p:cNvSpPr>
            <a:spLocks noGrp="1"/>
          </p:cNvSpPr>
          <p:nvPr>
            <p:ph type="pic" sz="quarter" idx="13" hasCustomPrompt="1"/>
          </p:nvPr>
        </p:nvSpPr>
        <p:spPr>
          <a:xfrm>
            <a:off x="347472" y="343038"/>
            <a:ext cx="6257031" cy="6172200"/>
          </a:xfrm>
          <a:custGeom>
            <a:avLst/>
            <a:gdLst>
              <a:gd name="connsiteX0" fmla="*/ 318609 w 6257031"/>
              <a:gd name="connsiteY0" fmla="*/ 0 h 6172200"/>
              <a:gd name="connsiteX1" fmla="*/ 5938422 w 6257031"/>
              <a:gd name="connsiteY1" fmla="*/ 0 h 6172200"/>
              <a:gd name="connsiteX2" fmla="*/ 6257031 w 6257031"/>
              <a:gd name="connsiteY2" fmla="*/ 318609 h 6172200"/>
              <a:gd name="connsiteX3" fmla="*/ 6257031 w 6257031"/>
              <a:gd name="connsiteY3" fmla="*/ 5853591 h 6172200"/>
              <a:gd name="connsiteX4" fmla="*/ 5938422 w 6257031"/>
              <a:gd name="connsiteY4" fmla="*/ 6172200 h 6172200"/>
              <a:gd name="connsiteX5" fmla="*/ 318609 w 6257031"/>
              <a:gd name="connsiteY5" fmla="*/ 6172200 h 6172200"/>
              <a:gd name="connsiteX6" fmla="*/ 0 w 6257031"/>
              <a:gd name="connsiteY6" fmla="*/ 5853591 h 6172200"/>
              <a:gd name="connsiteX7" fmla="*/ 0 w 6257031"/>
              <a:gd name="connsiteY7" fmla="*/ 318609 h 6172200"/>
              <a:gd name="connsiteX8" fmla="*/ 318609 w 6257031"/>
              <a:gd name="connsiteY8" fmla="*/ 0 h 6172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57031" h="6172200">
                <a:moveTo>
                  <a:pt x="318609" y="0"/>
                </a:moveTo>
                <a:lnTo>
                  <a:pt x="5938422" y="0"/>
                </a:lnTo>
                <a:cubicBezTo>
                  <a:pt x="6114385" y="0"/>
                  <a:pt x="6257031" y="142646"/>
                  <a:pt x="6257031" y="318609"/>
                </a:cubicBezTo>
                <a:lnTo>
                  <a:pt x="6257031" y="5853591"/>
                </a:lnTo>
                <a:cubicBezTo>
                  <a:pt x="6257031" y="6029554"/>
                  <a:pt x="6114385" y="6172200"/>
                  <a:pt x="5938422" y="6172200"/>
                </a:cubicBezTo>
                <a:lnTo>
                  <a:pt x="318609" y="6172200"/>
                </a:lnTo>
                <a:cubicBezTo>
                  <a:pt x="142646" y="6172200"/>
                  <a:pt x="0" y="6029554"/>
                  <a:pt x="0" y="5853591"/>
                </a:cubicBezTo>
                <a:lnTo>
                  <a:pt x="0" y="318609"/>
                </a:lnTo>
                <a:cubicBezTo>
                  <a:pt x="0" y="142646"/>
                  <a:pt x="142646" y="0"/>
                  <a:pt x="318609" y="0"/>
                </a:cubicBezTo>
                <a:close/>
              </a:path>
            </a:pathLst>
          </a:custGeom>
          <a:blipFill dpi="0" rotWithShape="1">
            <a:blip r:embed="rId2">
              <a:alphaModFix amt="70000"/>
            </a:blip>
            <a:srcRect/>
            <a:stretch>
              <a:fillRect/>
            </a:stretch>
          </a:blipFill>
        </p:spPr>
        <p:txBody>
          <a:bodyPr wrap="square">
            <a:noAutofit/>
          </a:bodyPr>
          <a:lstStyle>
            <a:lvl1pPr marL="0" indent="0">
              <a:buNone/>
              <a:defRPr/>
            </a:lvl1pPr>
          </a:lstStyle>
          <a:p>
            <a:r>
              <a:rPr lang="en-US" dirty="0"/>
              <a:t>.</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lvl1pPr>
              <a:defRPr>
                <a:solidFill>
                  <a:schemeClr val="tx2"/>
                </a:solidFill>
                <a:effectLst/>
              </a:defRPr>
            </a:lvl1pPr>
          </a:lstStyle>
          <a:p>
            <a:fld id="{19A3EA51-69C4-4090-B98A-31CA47A2E35E}" type="datetime1">
              <a:rPr lang="en-US" smtClean="0"/>
              <a:t>12/13/2025</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lvl1pPr>
              <a:defRPr>
                <a:solidFill>
                  <a:schemeClr val="tx2"/>
                </a:solidFill>
              </a:defRPr>
            </a:lvl1pPr>
          </a:lstStyle>
          <a:p>
            <a:r>
              <a:rPr lang="en-US"/>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lvl1pPr>
              <a:defRPr>
                <a:solidFill>
                  <a:schemeClr val="tx2"/>
                </a:solidFill>
              </a:defRPr>
            </a:lvl1pPr>
          </a:lstStyle>
          <a:p>
            <a:fld id="{8E274F5D-21DC-40EF-8DBA-AB9BB119E939}" type="slidenum">
              <a:rPr lang="en-US" smtClean="0"/>
              <a:t>‹#›</a:t>
            </a:fld>
            <a:endParaRPr lang="en-US"/>
          </a:p>
        </p:txBody>
      </p:sp>
    </p:spTree>
    <p:extLst>
      <p:ext uri="{BB962C8B-B14F-4D97-AF65-F5344CB8AC3E}">
        <p14:creationId xmlns:p14="http://schemas.microsoft.com/office/powerpoint/2010/main" val="2185276856"/>
      </p:ext>
    </p:extLst>
  </p:cSld>
  <p:clrMapOvr>
    <a:overrideClrMapping bg1="dk1" tx1="lt1" bg2="dk2" tx2="lt2" accent1="accent1" accent2="accent2" accent3="accent3" accent4="accent4" accent5="accent5" accent6="accent6" hlink="hlink" folHlink="folHlink"/>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Conclusion">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429768" y="429768"/>
            <a:ext cx="10890374" cy="1627632"/>
          </a:xfrm>
        </p:spPr>
        <p:txBody>
          <a:bodyPr anchor="t">
            <a:normAutofit/>
          </a:bodyPr>
          <a:lstStyle>
            <a:lvl1pPr>
              <a:defRPr sz="5400"/>
            </a:lvl1pPr>
          </a:lstStyle>
          <a:p>
            <a:r>
              <a:rPr lang="en-US" dirty="0"/>
              <a:t>Click to edit Master title style</a:t>
            </a:r>
          </a:p>
        </p:txBody>
      </p:sp>
      <p:sp>
        <p:nvSpPr>
          <p:cNvPr id="8" name="Content Placeholder 7">
            <a:extLst>
              <a:ext uri="{FF2B5EF4-FFF2-40B4-BE49-F238E27FC236}">
                <a16:creationId xmlns:a16="http://schemas.microsoft.com/office/drawing/2014/main" id="{C7E1FCC9-2D1D-9C6B-8C9A-E3D0A77DBEF0}"/>
              </a:ext>
            </a:extLst>
          </p:cNvPr>
          <p:cNvSpPr>
            <a:spLocks noGrp="1"/>
          </p:cNvSpPr>
          <p:nvPr>
            <p:ph sz="quarter" idx="13"/>
          </p:nvPr>
        </p:nvSpPr>
        <p:spPr>
          <a:xfrm>
            <a:off x="429768" y="3264408"/>
            <a:ext cx="10890374" cy="2834640"/>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E28C5BFC-EF85-4C2B-8809-2F9E7D76A143}" type="datetime1">
              <a:rPr lang="en-US" smtClean="0"/>
              <a:t>12/13/2025</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8E274F5D-21DC-40EF-8DBA-AB9BB119E939}" type="slidenum">
              <a:rPr lang="en-US" smtClean="0"/>
              <a:t>‹#›</a:t>
            </a:fld>
            <a:endParaRPr lang="en-US"/>
          </a:p>
        </p:txBody>
      </p:sp>
    </p:spTree>
    <p:extLst>
      <p:ext uri="{BB962C8B-B14F-4D97-AF65-F5344CB8AC3E}">
        <p14:creationId xmlns:p14="http://schemas.microsoft.com/office/powerpoint/2010/main" val="2826552653"/>
      </p:ext>
    </p:extLst>
  </p:cSld>
  <p:clrMapOvr>
    <a:overrideClrMapping bg1="lt1" tx1="dk1" bg2="lt2" tx2="dk2" accent1="accent1" accent2="accent2" accent3="accent3" accent4="accent4" accent5="accent5" accent6="accent6" hlink="hlink" folHlink="folHlink"/>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Conclusion 2">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429768" y="1627318"/>
            <a:ext cx="7370064" cy="1842020"/>
          </a:xfrm>
        </p:spPr>
        <p:txBody>
          <a:bodyPr anchor="b">
            <a:normAutofit/>
          </a:bodyPr>
          <a:lstStyle>
            <a:lvl1pPr>
              <a:defRPr sz="6000"/>
            </a:lvl1pPr>
          </a:lstStyle>
          <a:p>
            <a:r>
              <a:rPr lang="en-US" dirty="0"/>
              <a:t>Click to edit Master title style</a:t>
            </a:r>
          </a:p>
        </p:txBody>
      </p:sp>
      <p:sp>
        <p:nvSpPr>
          <p:cNvPr id="7" name="Content Placeholder 6">
            <a:extLst>
              <a:ext uri="{FF2B5EF4-FFF2-40B4-BE49-F238E27FC236}">
                <a16:creationId xmlns:a16="http://schemas.microsoft.com/office/drawing/2014/main" id="{053FFEDA-E57B-DF13-2394-A1514E15F85A}"/>
              </a:ext>
            </a:extLst>
          </p:cNvPr>
          <p:cNvSpPr>
            <a:spLocks noGrp="1"/>
          </p:cNvSpPr>
          <p:nvPr>
            <p:ph sz="quarter" idx="14"/>
          </p:nvPr>
        </p:nvSpPr>
        <p:spPr>
          <a:xfrm>
            <a:off x="429768" y="3622673"/>
            <a:ext cx="7370064" cy="2231136"/>
          </a:xfrm>
        </p:spPr>
        <p:txBody>
          <a:bodyPr vert="horz" lIns="91440" tIns="45720" rIns="91440" bIns="45720" rtlCol="0">
            <a:normAutofit/>
          </a:bodyPr>
          <a:lstStyle>
            <a:lvl1pPr marL="0" indent="0">
              <a:buNone/>
              <a:defRPr lang="en-US" dirty="0"/>
            </a:lvl1pPr>
            <a:lvl2pPr marL="228600" indent="0">
              <a:buNone/>
              <a:defRPr lang="en-US" dirty="0"/>
            </a:lvl2pPr>
            <a:lvl3pPr marL="457200" indent="0">
              <a:buNone/>
              <a:defRPr lang="en-US" dirty="0"/>
            </a:lvl3pPr>
            <a:lvl4pPr marL="685800" indent="0">
              <a:buNone/>
              <a:defRPr lang="en-US" dirty="0"/>
            </a:lvl4pPr>
            <a:lvl5pPr marL="914400" indent="0">
              <a:buNone/>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348805FF-0F6F-4DB7-B5D6-9BF14E40F716}" type="datetime1">
              <a:rPr lang="en-US" smtClean="0"/>
              <a:t>12/13/2025</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8E274F5D-21DC-40EF-8DBA-AB9BB119E939}" type="slidenum">
              <a:rPr lang="en-US" smtClean="0"/>
              <a:t>‹#›</a:t>
            </a:fld>
            <a:endParaRPr lang="en-US"/>
          </a:p>
        </p:txBody>
      </p:sp>
    </p:spTree>
    <p:extLst>
      <p:ext uri="{BB962C8B-B14F-4D97-AF65-F5344CB8AC3E}">
        <p14:creationId xmlns:p14="http://schemas.microsoft.com/office/powerpoint/2010/main" val="11842371"/>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Title 1">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429768" y="438912"/>
            <a:ext cx="9317736" cy="4453128"/>
          </a:xfrm>
        </p:spPr>
        <p:txBody>
          <a:bodyPr vert="horz" lIns="91440" tIns="45720" rIns="91440" bIns="45720" rtlCol="0" anchor="t">
            <a:normAutofit/>
          </a:bodyPr>
          <a:lstStyle>
            <a:lvl1pPr>
              <a:defRPr lang="en-US" sz="9600" dirty="0">
                <a:solidFill>
                  <a:schemeClr val="tx2"/>
                </a:solidFill>
              </a:defRPr>
            </a:lvl1pPr>
          </a:lstStyle>
          <a:p>
            <a:pPr lvl="0"/>
            <a:r>
              <a:rPr lang="en-US" dirty="0"/>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429768" y="4965192"/>
            <a:ext cx="5431536" cy="1289304"/>
          </a:xfrm>
        </p:spPr>
        <p:txBody>
          <a:bodyPr vert="horz" lIns="91440" tIns="45720" rIns="91440" bIns="45720" rtlCol="0" anchor="b">
            <a:normAutofit/>
          </a:bodyPr>
          <a:lstStyle>
            <a:lvl1pPr marL="0" indent="0">
              <a:buNone/>
              <a:defRPr lang="en-US" dirty="0">
                <a:solidFill>
                  <a:schemeClr val="tx2"/>
                </a:solidFill>
              </a:defRPr>
            </a:lvl1pPr>
          </a:lstStyle>
          <a:p>
            <a:pPr lvl="0"/>
            <a:r>
              <a:rPr lang="en-US" dirty="0"/>
              <a:t>Click to edit Master subtitle style</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lvl1pPr>
              <a:defRPr>
                <a:solidFill>
                  <a:schemeClr val="tx2"/>
                </a:solidFill>
              </a:defRPr>
            </a:lvl1pPr>
          </a:lstStyle>
          <a:p>
            <a:fld id="{46633933-AD95-42CF-A390-A7073FD506A1}" type="datetime1">
              <a:rPr lang="en-US" smtClean="0"/>
              <a:t>12/13/2025</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lvl1pPr>
              <a:defRPr>
                <a:solidFill>
                  <a:schemeClr val="tx2"/>
                </a:solidFill>
              </a:defRPr>
            </a:lvl1pPr>
          </a:lstStyle>
          <a:p>
            <a:r>
              <a:rPr lang="en-US"/>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lvl1pPr>
              <a:defRPr>
                <a:solidFill>
                  <a:schemeClr val="tx2"/>
                </a:solidFill>
              </a:defRPr>
            </a:lvl1pPr>
          </a:lstStyle>
          <a:p>
            <a:fld id="{8E274F5D-21DC-40EF-8DBA-AB9BB119E939}" type="slidenum">
              <a:rPr lang="en-US" smtClean="0"/>
              <a:t>‹#›</a:t>
            </a:fld>
            <a:endParaRPr lang="en-US"/>
          </a:p>
        </p:txBody>
      </p:sp>
    </p:spTree>
    <p:extLst>
      <p:ext uri="{BB962C8B-B14F-4D97-AF65-F5344CB8AC3E}">
        <p14:creationId xmlns:p14="http://schemas.microsoft.com/office/powerpoint/2010/main" val="2330453253"/>
      </p:ext>
    </p:extLst>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le 2">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1408176" y="1536192"/>
            <a:ext cx="9171432" cy="2615184"/>
          </a:xfrm>
        </p:spPr>
        <p:txBody>
          <a:bodyPr anchor="ctr">
            <a:normAutofit/>
          </a:bodyPr>
          <a:lstStyle>
            <a:lvl1pPr algn="ctr">
              <a:defRPr sz="5400">
                <a:solidFill>
                  <a:schemeClr val="tx2"/>
                </a:solidFill>
              </a:defRPr>
            </a:lvl1pPr>
          </a:lstStyle>
          <a:p>
            <a:r>
              <a:rPr lang="en-US" dirty="0"/>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1408176" y="4427554"/>
            <a:ext cx="9171432" cy="1143000"/>
          </a:xfrm>
        </p:spPr>
        <p:txBody>
          <a:bodyPr anchor="t">
            <a:normAutofit/>
          </a:bodyPr>
          <a:lstStyle>
            <a:lvl1pPr marL="0" indent="0" algn="ctr">
              <a:buNone/>
              <a:defRPr sz="18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lvl1pPr>
              <a:defRPr>
                <a:solidFill>
                  <a:schemeClr val="tx2"/>
                </a:solidFill>
              </a:defRPr>
            </a:lvl1pPr>
          </a:lstStyle>
          <a:p>
            <a:fld id="{CD50E307-C64C-483A-9485-A61D01D72197}" type="datetime1">
              <a:rPr lang="en-US" smtClean="0"/>
              <a:t>12/13/2025</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lvl1pPr>
              <a:defRPr>
                <a:solidFill>
                  <a:schemeClr val="tx2"/>
                </a:solidFill>
              </a:defRPr>
            </a:lvl1pPr>
          </a:lstStyle>
          <a:p>
            <a:r>
              <a:rPr lang="en-US"/>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lvl1pPr>
              <a:defRPr>
                <a:solidFill>
                  <a:schemeClr val="tx2"/>
                </a:solidFill>
              </a:defRPr>
            </a:lvl1pPr>
          </a:lstStyle>
          <a:p>
            <a:fld id="{8E274F5D-21DC-40EF-8DBA-AB9BB119E939}" type="slidenum">
              <a:rPr lang="en-US" smtClean="0"/>
              <a:t>‹#›</a:t>
            </a:fld>
            <a:endParaRPr lang="en-US"/>
          </a:p>
        </p:txBody>
      </p:sp>
    </p:spTree>
    <p:extLst>
      <p:ext uri="{BB962C8B-B14F-4D97-AF65-F5344CB8AC3E}">
        <p14:creationId xmlns:p14="http://schemas.microsoft.com/office/powerpoint/2010/main" val="2409214964"/>
      </p:ext>
    </p:extLst>
  </p:cSld>
  <p:clrMapOvr>
    <a:overrideClrMapping bg1="dk1" tx1="lt1" bg2="dk2" tx2="lt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Title 3">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429768" y="438912"/>
            <a:ext cx="11494008" cy="4654296"/>
          </a:xfrm>
        </p:spPr>
        <p:txBody>
          <a:bodyPr vert="horz" lIns="91440" tIns="45720" rIns="91440" bIns="45720" rtlCol="0" anchor="t">
            <a:normAutofit/>
          </a:bodyPr>
          <a:lstStyle>
            <a:lvl1pPr>
              <a:defRPr lang="en-US" sz="12500" dirty="0">
                <a:solidFill>
                  <a:schemeClr val="tx2"/>
                </a:solidFill>
              </a:defRPr>
            </a:lvl1pPr>
          </a:lstStyle>
          <a:p>
            <a:pPr lvl="0"/>
            <a:r>
              <a:rPr lang="en-US" dirty="0"/>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429768" y="5093208"/>
            <a:ext cx="5669280" cy="1161288"/>
          </a:xfrm>
        </p:spPr>
        <p:txBody>
          <a:bodyPr vert="horz" lIns="91440" tIns="45720" rIns="91440" bIns="45720" rtlCol="0" anchor="b">
            <a:normAutofit/>
          </a:bodyPr>
          <a:lstStyle>
            <a:lvl1pPr marL="0" indent="0">
              <a:buNone/>
              <a:defRPr lang="en-US" dirty="0">
                <a:solidFill>
                  <a:schemeClr val="tx2"/>
                </a:solidFill>
              </a:defRPr>
            </a:lvl1pPr>
          </a:lstStyle>
          <a:p>
            <a:pPr lvl="0"/>
            <a:r>
              <a:rPr lang="en-US" dirty="0"/>
              <a:t>Click to edit Master subtitle style</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lvl1pPr>
              <a:defRPr>
                <a:solidFill>
                  <a:schemeClr val="tx2"/>
                </a:solidFill>
              </a:defRPr>
            </a:lvl1pPr>
          </a:lstStyle>
          <a:p>
            <a:fld id="{8BC36CA3-7064-4E52-B24E-E3CC37B36CB8}" type="datetime1">
              <a:rPr lang="en-US" smtClean="0"/>
              <a:t>12/13/2025</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lvl1pPr>
              <a:defRPr>
                <a:solidFill>
                  <a:schemeClr val="tx2"/>
                </a:solidFill>
              </a:defRPr>
            </a:lvl1pPr>
          </a:lstStyle>
          <a:p>
            <a:r>
              <a:rPr lang="en-US"/>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lvl1pPr>
              <a:defRPr>
                <a:solidFill>
                  <a:schemeClr val="tx2"/>
                </a:solidFill>
              </a:defRPr>
            </a:lvl1pPr>
          </a:lstStyle>
          <a:p>
            <a:fld id="{8E274F5D-21DC-40EF-8DBA-AB9BB119E939}" type="slidenum">
              <a:rPr lang="en-US" smtClean="0"/>
              <a:t>‹#›</a:t>
            </a:fld>
            <a:endParaRPr lang="en-US"/>
          </a:p>
        </p:txBody>
      </p:sp>
    </p:spTree>
    <p:extLst>
      <p:ext uri="{BB962C8B-B14F-4D97-AF65-F5344CB8AC3E}">
        <p14:creationId xmlns:p14="http://schemas.microsoft.com/office/powerpoint/2010/main" val="3799935906"/>
      </p:ext>
    </p:extLst>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ection Header">
    <p:bg>
      <p:bgRef idx="1001">
        <a:schemeClr val="bg2"/>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27A12A6-507C-2714-2F24-09ADE11584C5}"/>
              </a:ext>
            </a:extLst>
          </p:cNvPr>
          <p:cNvSpPr/>
          <p:nvPr/>
        </p:nvSpPr>
        <p:spPr>
          <a:xfrm>
            <a:off x="0" y="0"/>
            <a:ext cx="12192000" cy="6858000"/>
          </a:xfrm>
          <a:prstGeom prst="rect">
            <a:avLst/>
          </a:prstGeom>
          <a:solidFill>
            <a:schemeClr val="bg2">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892EA34-13CC-54C1-DE3D-4F1D5D55C9A7}"/>
              </a:ext>
            </a:extLst>
          </p:cNvPr>
          <p:cNvSpPr>
            <a:spLocks noGrp="1"/>
          </p:cNvSpPr>
          <p:nvPr>
            <p:ph type="title"/>
          </p:nvPr>
        </p:nvSpPr>
        <p:spPr>
          <a:xfrm>
            <a:off x="429768" y="1810512"/>
            <a:ext cx="7772400" cy="4562856"/>
          </a:xfrm>
        </p:spPr>
        <p:txBody>
          <a:bodyPr anchor="b">
            <a:normAutofit/>
          </a:bodyPr>
          <a:lstStyle>
            <a:lvl1pPr>
              <a:defRPr sz="8000">
                <a:solidFill>
                  <a:schemeClr val="tx2"/>
                </a:solidFill>
              </a:defRPr>
            </a:lvl1pPr>
          </a:lstStyle>
          <a:p>
            <a:r>
              <a:rPr lang="en-US" dirty="0"/>
              <a:t>Click to edit Master title style</a:t>
            </a:r>
          </a:p>
        </p:txBody>
      </p:sp>
      <p:sp>
        <p:nvSpPr>
          <p:cNvPr id="4" name="Date Placeholder 3">
            <a:extLst>
              <a:ext uri="{FF2B5EF4-FFF2-40B4-BE49-F238E27FC236}">
                <a16:creationId xmlns:a16="http://schemas.microsoft.com/office/drawing/2014/main" id="{8F845713-EE4C-7615-B812-531C14CF0CA2}"/>
              </a:ext>
            </a:extLst>
          </p:cNvPr>
          <p:cNvSpPr>
            <a:spLocks noGrp="1"/>
          </p:cNvSpPr>
          <p:nvPr>
            <p:ph type="dt" sz="half" idx="10"/>
          </p:nvPr>
        </p:nvSpPr>
        <p:spPr/>
        <p:txBody>
          <a:bodyPr/>
          <a:lstStyle>
            <a:lvl1pPr>
              <a:defRPr>
                <a:solidFill>
                  <a:schemeClr val="tx2"/>
                </a:solidFill>
              </a:defRPr>
            </a:lvl1pPr>
          </a:lstStyle>
          <a:p>
            <a:fld id="{333F469A-9BA4-41D9-A358-7174319CB857}" type="datetime1">
              <a:rPr lang="en-US" smtClean="0"/>
              <a:t>12/13/2025</a:t>
            </a:fld>
            <a:endParaRPr lang="en-US"/>
          </a:p>
        </p:txBody>
      </p:sp>
      <p:sp>
        <p:nvSpPr>
          <p:cNvPr id="5" name="Footer Placeholder 4">
            <a:extLst>
              <a:ext uri="{FF2B5EF4-FFF2-40B4-BE49-F238E27FC236}">
                <a16:creationId xmlns:a16="http://schemas.microsoft.com/office/drawing/2014/main" id="{9F1849E7-8E94-3B02-239C-AAB481596BFD}"/>
              </a:ext>
            </a:extLst>
          </p:cNvPr>
          <p:cNvSpPr>
            <a:spLocks noGrp="1"/>
          </p:cNvSpPr>
          <p:nvPr>
            <p:ph type="ftr" sz="quarter" idx="11"/>
          </p:nvPr>
        </p:nvSpPr>
        <p:spPr/>
        <p:txBody>
          <a:bodyPr/>
          <a:lstStyle>
            <a:lvl1pPr>
              <a:defRPr>
                <a:solidFill>
                  <a:schemeClr val="tx2"/>
                </a:solidFill>
              </a:defRPr>
            </a:lvl1pPr>
          </a:lstStyle>
          <a:p>
            <a:r>
              <a:rPr lang="en-US"/>
              <a:t>Sample Footer Text</a:t>
            </a:r>
          </a:p>
        </p:txBody>
      </p:sp>
      <p:sp>
        <p:nvSpPr>
          <p:cNvPr id="6" name="Slide Number Placeholder 5">
            <a:extLst>
              <a:ext uri="{FF2B5EF4-FFF2-40B4-BE49-F238E27FC236}">
                <a16:creationId xmlns:a16="http://schemas.microsoft.com/office/drawing/2014/main" id="{70644BD7-C050-D052-8408-65ADAAF674FF}"/>
              </a:ext>
            </a:extLst>
          </p:cNvPr>
          <p:cNvSpPr>
            <a:spLocks noGrp="1"/>
          </p:cNvSpPr>
          <p:nvPr>
            <p:ph type="sldNum" sz="quarter" idx="12"/>
          </p:nvPr>
        </p:nvSpPr>
        <p:spPr/>
        <p:txBody>
          <a:bodyPr/>
          <a:lstStyle>
            <a:lvl1pPr>
              <a:defRPr>
                <a:solidFill>
                  <a:schemeClr val="tx2"/>
                </a:solidFill>
              </a:defRPr>
            </a:lvl1pPr>
          </a:lstStyle>
          <a:p>
            <a:fld id="{8E274F5D-21DC-40EF-8DBA-AB9BB119E939}" type="slidenum">
              <a:rPr lang="en-US" smtClean="0"/>
              <a:t>‹#›</a:t>
            </a:fld>
            <a:endParaRPr lang="en-US"/>
          </a:p>
        </p:txBody>
      </p:sp>
    </p:spTree>
    <p:extLst>
      <p:ext uri="{BB962C8B-B14F-4D97-AF65-F5344CB8AC3E}">
        <p14:creationId xmlns:p14="http://schemas.microsoft.com/office/powerpoint/2010/main" val="2582171969"/>
      </p:ext>
    </p:extLst>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5BFB69-9245-EC58-F1DE-FEB625BD336A}"/>
              </a:ext>
            </a:extLst>
          </p:cNvPr>
          <p:cNvSpPr>
            <a:spLocks noGrp="1"/>
          </p:cNvSpPr>
          <p:nvPr>
            <p:ph type="title"/>
          </p:nvPr>
        </p:nvSpPr>
        <p:spPr>
          <a:xfrm>
            <a:off x="429768" y="283464"/>
            <a:ext cx="10652760" cy="96926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5516AFD5-5144-C460-0CA4-644BC4A93C02}"/>
              </a:ext>
            </a:extLst>
          </p:cNvPr>
          <p:cNvSpPr>
            <a:spLocks noGrp="1"/>
          </p:cNvSpPr>
          <p:nvPr>
            <p:ph type="body" idx="1"/>
          </p:nvPr>
        </p:nvSpPr>
        <p:spPr>
          <a:xfrm>
            <a:off x="429768" y="1380744"/>
            <a:ext cx="10652760" cy="4901184"/>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3995753E-AF8A-7E04-8A1A-205B755A0215}"/>
              </a:ext>
            </a:extLst>
          </p:cNvPr>
          <p:cNvSpPr>
            <a:spLocks noGrp="1"/>
          </p:cNvSpPr>
          <p:nvPr>
            <p:ph type="dt" sz="half" idx="2"/>
          </p:nvPr>
        </p:nvSpPr>
        <p:spPr>
          <a:xfrm>
            <a:off x="429768" y="6519672"/>
            <a:ext cx="2843784" cy="338328"/>
          </a:xfrm>
          <a:prstGeom prst="rect">
            <a:avLst/>
          </a:prstGeom>
        </p:spPr>
        <p:txBody>
          <a:bodyPr vert="horz" lIns="91440" tIns="45720" rIns="91440" bIns="45720" rtlCol="0" anchor="ctr"/>
          <a:lstStyle>
            <a:lvl1pPr algn="l">
              <a:defRPr sz="800">
                <a:solidFill>
                  <a:schemeClr val="tx1"/>
                </a:solidFill>
              </a:defRPr>
            </a:lvl1pPr>
          </a:lstStyle>
          <a:p>
            <a:fld id="{E9D380B3-E270-4064-8D13-292A875F6C31}" type="datetime1">
              <a:rPr lang="en-US" smtClean="0"/>
              <a:t>12/13/2025</a:t>
            </a:fld>
            <a:endParaRPr lang="en-US"/>
          </a:p>
        </p:txBody>
      </p:sp>
      <p:sp>
        <p:nvSpPr>
          <p:cNvPr id="5" name="Footer Placeholder 4">
            <a:extLst>
              <a:ext uri="{FF2B5EF4-FFF2-40B4-BE49-F238E27FC236}">
                <a16:creationId xmlns:a16="http://schemas.microsoft.com/office/drawing/2014/main" id="{D4E1B7C8-DA74-800B-EE14-A39E9DB32DE4}"/>
              </a:ext>
            </a:extLst>
          </p:cNvPr>
          <p:cNvSpPr>
            <a:spLocks noGrp="1"/>
          </p:cNvSpPr>
          <p:nvPr>
            <p:ph type="ftr" sz="quarter" idx="3"/>
          </p:nvPr>
        </p:nvSpPr>
        <p:spPr>
          <a:xfrm>
            <a:off x="8860536" y="6519672"/>
            <a:ext cx="2642616" cy="338328"/>
          </a:xfrm>
          <a:prstGeom prst="rect">
            <a:avLst/>
          </a:prstGeom>
        </p:spPr>
        <p:txBody>
          <a:bodyPr vert="horz" lIns="91440" tIns="45720" rIns="91440" bIns="45720" rtlCol="0" anchor="ctr"/>
          <a:lstStyle>
            <a:lvl1pPr algn="r">
              <a:defRPr sz="800">
                <a:solidFill>
                  <a:schemeClr val="tx1"/>
                </a:solidFill>
              </a:defRPr>
            </a:lvl1pPr>
          </a:lstStyle>
          <a:p>
            <a:r>
              <a:rPr lang="en-US"/>
              <a:t>Sample Footer Text</a:t>
            </a:r>
          </a:p>
        </p:txBody>
      </p:sp>
      <p:sp>
        <p:nvSpPr>
          <p:cNvPr id="6" name="Slide Number Placeholder 5">
            <a:extLst>
              <a:ext uri="{FF2B5EF4-FFF2-40B4-BE49-F238E27FC236}">
                <a16:creationId xmlns:a16="http://schemas.microsoft.com/office/drawing/2014/main" id="{7AC1647D-0DF0-CA1B-F723-EF7B8F508DB7}"/>
              </a:ext>
            </a:extLst>
          </p:cNvPr>
          <p:cNvSpPr>
            <a:spLocks noGrp="1"/>
          </p:cNvSpPr>
          <p:nvPr>
            <p:ph type="sldNum" sz="quarter" idx="4"/>
          </p:nvPr>
        </p:nvSpPr>
        <p:spPr>
          <a:xfrm>
            <a:off x="11475720" y="6519672"/>
            <a:ext cx="457200" cy="338328"/>
          </a:xfrm>
          <a:prstGeom prst="rect">
            <a:avLst/>
          </a:prstGeom>
        </p:spPr>
        <p:txBody>
          <a:bodyPr vert="horz" lIns="91440" tIns="45720" rIns="91440" bIns="45720" rtlCol="0" anchor="ctr"/>
          <a:lstStyle>
            <a:lvl1pPr algn="r">
              <a:defRPr sz="800">
                <a:solidFill>
                  <a:schemeClr val="tx1"/>
                </a:solidFill>
              </a:defRPr>
            </a:lvl1pPr>
          </a:lstStyle>
          <a:p>
            <a:fld id="{8E274F5D-21DC-40EF-8DBA-AB9BB119E939}" type="slidenum">
              <a:rPr lang="en-US" smtClean="0"/>
              <a:t>‹#›</a:t>
            </a:fld>
            <a:endParaRPr lang="en-US"/>
          </a:p>
        </p:txBody>
      </p:sp>
    </p:spTree>
    <p:extLst>
      <p:ext uri="{BB962C8B-B14F-4D97-AF65-F5344CB8AC3E}">
        <p14:creationId xmlns:p14="http://schemas.microsoft.com/office/powerpoint/2010/main" val="2712690887"/>
      </p:ext>
    </p:extLst>
  </p:cSld>
  <p:clrMap bg1="lt1" tx1="dk1" bg2="lt2" tx2="dk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 id="2147483662" r:id="rId12"/>
    <p:sldLayoutId id="2147483663" r:id="rId13"/>
    <p:sldLayoutId id="2147483664" r:id="rId14"/>
    <p:sldLayoutId id="2147483665" r:id="rId15"/>
    <p:sldLayoutId id="2147483666" r:id="rId16"/>
    <p:sldLayoutId id="2147483667" r:id="rId17"/>
    <p:sldLayoutId id="2147483668" r:id="rId18"/>
    <p:sldLayoutId id="2147483669" r:id="rId19"/>
    <p:sldLayoutId id="2147483670" r:id="rId20"/>
    <p:sldLayoutId id="2147483671" r:id="rId21"/>
    <p:sldLayoutId id="2147483672" r:id="rId22"/>
    <p:sldLayoutId id="2147483673" r:id="rId23"/>
    <p:sldLayoutId id="2147483674" r:id="rId24"/>
    <p:sldLayoutId id="2147483675" r:id="rId25"/>
    <p:sldLayoutId id="2147483676" r:id="rId26"/>
    <p:sldLayoutId id="2147483677" r:id="rId27"/>
    <p:sldLayoutId id="2147483678" r:id="rId28"/>
    <p:sldLayoutId id="2147483679" r:id="rId29"/>
    <p:sldLayoutId id="2147483680" r:id="rId30"/>
    <p:sldLayoutId id="2147483681" r:id="rId31"/>
    <p:sldLayoutId id="2147483682" r:id="rId32"/>
    <p:sldLayoutId id="2147483683" r:id="rId33"/>
    <p:sldLayoutId id="2147483684" r:id="rId34"/>
    <p:sldLayoutId id="2147483685" r:id="rId35"/>
    <p:sldLayoutId id="2147483686" r:id="rId36"/>
    <p:sldLayoutId id="2147483687" r:id="rId37"/>
    <p:sldLayoutId id="2147483688" r:id="rId38"/>
    <p:sldLayoutId id="2147483689" r:id="rId39"/>
    <p:sldLayoutId id="2147483690" r:id="rId40"/>
    <p:sldLayoutId id="2147483691" r:id="rId41"/>
    <p:sldLayoutId id="2147483692" r:id="rId42"/>
    <p:sldLayoutId id="2147483693" r:id="rId43"/>
    <p:sldLayoutId id="2147483694" r:id="rId44"/>
    <p:sldLayoutId id="2147483695" r:id="rId45"/>
    <p:sldLayoutId id="2147483696" r:id="rId46"/>
    <p:sldLayoutId id="2147483697" r:id="rId47"/>
    <p:sldLayoutId id="2147483698" r:id="rId48"/>
    <p:sldLayoutId id="2147483699" r:id="rId49"/>
    <p:sldLayoutId id="2147483700" r:id="rId50"/>
    <p:sldLayoutId id="2147483701" r:id="rId51"/>
  </p:sldLayoutIdLst>
  <p:hf sldNum="0" hdr="0" ftr="0" dt="0"/>
  <p:txStyles>
    <p:titleStyle>
      <a:lvl1pPr algn="l" defTabSz="914400" rtl="0" eaLnBrk="1" latinLnBrk="0" hangingPunct="1">
        <a:lnSpc>
          <a:spcPct val="90000"/>
        </a:lnSpc>
        <a:spcBef>
          <a:spcPct val="0"/>
        </a:spcBef>
        <a:buNone/>
        <a:defRPr sz="3200" b="0" kern="120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18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8.png"/><Relationship Id="rId4"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8.png"/><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8.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4.m4a"/><Relationship Id="rId1" Type="http://schemas.microsoft.com/office/2007/relationships/media" Target="../media/media4.m4a"/><Relationship Id="rId5" Type="http://schemas.openxmlformats.org/officeDocument/2006/relationships/image" Target="../media/image8.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5.m4a"/><Relationship Id="rId1" Type="http://schemas.microsoft.com/office/2007/relationships/media" Target="../media/media5.m4a"/><Relationship Id="rId5" Type="http://schemas.openxmlformats.org/officeDocument/2006/relationships/image" Target="../media/image8.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6.m4a"/><Relationship Id="rId1" Type="http://schemas.microsoft.com/office/2007/relationships/media" Target="../media/media6.m4a"/><Relationship Id="rId5" Type="http://schemas.openxmlformats.org/officeDocument/2006/relationships/image" Target="../media/image8.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13D65E-9176-2200-A259-E9CB2F72109D}"/>
              </a:ext>
            </a:extLst>
          </p:cNvPr>
          <p:cNvSpPr>
            <a:spLocks noGrp="1"/>
          </p:cNvSpPr>
          <p:nvPr>
            <p:ph type="ctrTitle"/>
          </p:nvPr>
        </p:nvSpPr>
        <p:spPr>
          <a:xfrm>
            <a:off x="422148" y="3818965"/>
            <a:ext cx="11347704" cy="1189258"/>
          </a:xfrm>
        </p:spPr>
        <p:txBody>
          <a:bodyPr anchor="b">
            <a:normAutofit/>
          </a:bodyPr>
          <a:lstStyle/>
          <a:p>
            <a:pPr algn="ctr"/>
            <a:r>
              <a:rPr lang="en-US" sz="3600" dirty="0"/>
              <a:t>Expanding Telepsychiatry Policies: Enhancing Access to Psychiatric-Mental Health Care</a:t>
            </a:r>
            <a:endParaRPr lang="en-US" sz="3600" dirty="0">
              <a:effectLst/>
            </a:endParaRPr>
          </a:p>
        </p:txBody>
      </p:sp>
      <p:sp>
        <p:nvSpPr>
          <p:cNvPr id="3" name="Subtitle 2">
            <a:extLst>
              <a:ext uri="{FF2B5EF4-FFF2-40B4-BE49-F238E27FC236}">
                <a16:creationId xmlns:a16="http://schemas.microsoft.com/office/drawing/2014/main" id="{22EBEA48-B5D8-FB3A-26AD-6B5238684982}"/>
              </a:ext>
            </a:extLst>
          </p:cNvPr>
          <p:cNvSpPr>
            <a:spLocks noGrp="1"/>
          </p:cNvSpPr>
          <p:nvPr>
            <p:ph type="subTitle" idx="1"/>
          </p:nvPr>
        </p:nvSpPr>
        <p:spPr>
          <a:xfrm>
            <a:off x="422148" y="5008223"/>
            <a:ext cx="11347704" cy="1849777"/>
          </a:xfrm>
        </p:spPr>
        <p:txBody>
          <a:bodyPr>
            <a:normAutofit fontScale="62500" lnSpcReduction="20000"/>
          </a:bodyPr>
          <a:lstStyle/>
          <a:p>
            <a:pPr algn="ctr"/>
            <a:r>
              <a:rPr lang="en-US" dirty="0"/>
              <a:t>An Evidence-Based Solution for PMHNP-Led Care</a:t>
            </a:r>
          </a:p>
          <a:p>
            <a:pPr algn="ctr"/>
            <a:r>
              <a:rPr lang="en-US" dirty="0">
                <a:effectLst/>
              </a:rPr>
              <a:t>Sonia Smith</a:t>
            </a:r>
          </a:p>
          <a:p>
            <a:pPr algn="ctr"/>
            <a:r>
              <a:rPr lang="en-US" dirty="0"/>
              <a:t>Nightingale College</a:t>
            </a:r>
          </a:p>
          <a:p>
            <a:pPr algn="ctr"/>
            <a:r>
              <a:rPr lang="en-US" dirty="0"/>
              <a:t>MSN 630-01: Advanced PMHNP Care Across the Lifespan II</a:t>
            </a:r>
          </a:p>
          <a:p>
            <a:pPr algn="ctr"/>
            <a:r>
              <a:rPr lang="en-US" dirty="0"/>
              <a:t>Dr. Deborah Jenks</a:t>
            </a:r>
          </a:p>
          <a:p>
            <a:pPr algn="ctr"/>
            <a:r>
              <a:rPr lang="en-US" dirty="0"/>
              <a:t>12/14/2025</a:t>
            </a:r>
          </a:p>
          <a:p>
            <a:pPr algn="ctr"/>
            <a:endParaRPr lang="en-US" dirty="0">
              <a:effectLst/>
            </a:endParaRPr>
          </a:p>
        </p:txBody>
      </p:sp>
      <p:sp>
        <p:nvSpPr>
          <p:cNvPr id="8" name="Picture Placeholder 3">
            <a:extLst>
              <a:ext uri="{FF2B5EF4-FFF2-40B4-BE49-F238E27FC236}">
                <a16:creationId xmlns:a16="http://schemas.microsoft.com/office/drawing/2014/main" id="{98A8F155-4596-5AA7-0B09-1112759258EF}"/>
              </a:ext>
            </a:extLst>
          </p:cNvPr>
          <p:cNvSpPr>
            <a:spLocks noGrp="1"/>
          </p:cNvSpPr>
          <p:nvPr>
            <p:ph type="pic" sz="quarter" idx="13"/>
          </p:nvPr>
        </p:nvSpPr>
        <p:spPr>
          <a:xfrm>
            <a:off x="342901" y="343038"/>
            <a:ext cx="11506200" cy="3475927"/>
          </a:xfrm>
        </p:spPr>
        <p:txBody>
          <a:bodyPr/>
          <a:lstStyle/>
          <a:p>
            <a:endParaRPr lang="en-US" dirty="0"/>
          </a:p>
        </p:txBody>
      </p:sp>
      <p:pic>
        <p:nvPicPr>
          <p:cNvPr id="4" name="Recorded Sound">
            <a:hlinkClick r:id="" action="ppaction://media"/>
            <a:extLst>
              <a:ext uri="{FF2B5EF4-FFF2-40B4-BE49-F238E27FC236}">
                <a16:creationId xmlns:a16="http://schemas.microsoft.com/office/drawing/2014/main" id="{28A8ADB0-8F22-A328-8EC2-33308BB997E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851525" y="3184525"/>
            <a:ext cx="487363" cy="487363"/>
          </a:xfrm>
          <a:prstGeom prst="rect">
            <a:avLst/>
          </a:prstGeom>
        </p:spPr>
      </p:pic>
    </p:spTree>
    <p:extLst>
      <p:ext uri="{BB962C8B-B14F-4D97-AF65-F5344CB8AC3E}">
        <p14:creationId xmlns:p14="http://schemas.microsoft.com/office/powerpoint/2010/main" val="1008467316"/>
      </p:ext>
    </p:extLst>
  </p:cSld>
  <p:clrMapOvr>
    <a:masterClrMapping/>
  </p:clrMapOvr>
  <mc:AlternateContent xmlns:mc="http://schemas.openxmlformats.org/markup-compatibility/2006">
    <mc:Choice xmlns:p14="http://schemas.microsoft.com/office/powerpoint/2010/main" Requires="p14">
      <p:transition spd="slow" p14:dur="2000" advTm="30158"/>
    </mc:Choice>
    <mc:Fallback>
      <p:transition spd="slow" advTm="3015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15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521A3A-0DE3-19E1-2163-08CEEF646923}"/>
              </a:ext>
            </a:extLst>
          </p:cNvPr>
          <p:cNvSpPr>
            <a:spLocks noGrp="1"/>
          </p:cNvSpPr>
          <p:nvPr>
            <p:ph type="ctrTitle"/>
          </p:nvPr>
        </p:nvSpPr>
        <p:spPr>
          <a:xfrm>
            <a:off x="429768" y="411480"/>
            <a:ext cx="4976622" cy="2686050"/>
          </a:xfrm>
        </p:spPr>
        <p:txBody>
          <a:bodyPr>
            <a:normAutofit fontScale="90000"/>
          </a:bodyPr>
          <a:lstStyle/>
          <a:p>
            <a:r>
              <a:rPr lang="en-US" b="1" dirty="0"/>
              <a:t>The Problem – Barriers to Mental Health Access</a:t>
            </a:r>
            <a:br>
              <a:rPr lang="en-US" b="1" dirty="0"/>
            </a:br>
            <a:br>
              <a:rPr lang="en-US" dirty="0"/>
            </a:br>
            <a:endParaRPr lang="en-US" dirty="0"/>
          </a:p>
        </p:txBody>
      </p:sp>
      <p:sp>
        <p:nvSpPr>
          <p:cNvPr id="4" name="Picture Placeholder 3">
            <a:extLst>
              <a:ext uri="{FF2B5EF4-FFF2-40B4-BE49-F238E27FC236}">
                <a16:creationId xmlns:a16="http://schemas.microsoft.com/office/drawing/2014/main" id="{756AE36B-54A5-BBB9-0234-11CEB2787EA5}"/>
              </a:ext>
            </a:extLst>
          </p:cNvPr>
          <p:cNvSpPr>
            <a:spLocks noGrp="1"/>
          </p:cNvSpPr>
          <p:nvPr>
            <p:ph type="pic" sz="quarter" idx="13"/>
          </p:nvPr>
        </p:nvSpPr>
        <p:spPr/>
        <p:txBody>
          <a:bodyPr/>
          <a:lstStyle/>
          <a:p>
            <a:endParaRPr lang="en-US"/>
          </a:p>
        </p:txBody>
      </p:sp>
      <p:sp>
        <p:nvSpPr>
          <p:cNvPr id="7" name="Rectangle 1">
            <a:extLst>
              <a:ext uri="{FF2B5EF4-FFF2-40B4-BE49-F238E27FC236}">
                <a16:creationId xmlns:a16="http://schemas.microsoft.com/office/drawing/2014/main" id="{B46AB63B-5D72-BA5D-33B3-B5AC1DF6088B}"/>
              </a:ext>
            </a:extLst>
          </p:cNvPr>
          <p:cNvSpPr>
            <a:spLocks noGrp="1" noChangeArrowheads="1"/>
          </p:cNvSpPr>
          <p:nvPr>
            <p:ph type="subTitle" idx="1"/>
          </p:nvPr>
        </p:nvSpPr>
        <p:spPr bwMode="auto">
          <a:xfrm>
            <a:off x="442682" y="3586342"/>
            <a:ext cx="5056187" cy="25853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latin typeface="Arial" panose="020B0604020202020204" pitchFamily="34" charset="0"/>
              </a:rPr>
              <a:t>Severe provider shortages: Only 46% of adults with mental illness receive treatment. </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latin typeface="Arial" panose="020B0604020202020204" pitchFamily="34" charset="0"/>
              </a:rPr>
              <a:t>Rural and underserved areas are hardest hit, with long wait times and travel barriers. </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latin typeface="Arial" panose="020B0604020202020204" pitchFamily="34" charset="0"/>
              </a:rPr>
              <a:t>Stigma, cost, and fragmentation exacerbate disparities. </a:t>
            </a:r>
          </a:p>
        </p:txBody>
      </p:sp>
      <p:pic>
        <p:nvPicPr>
          <p:cNvPr id="8" name="Recorded Sound">
            <a:hlinkClick r:id="" action="ppaction://media"/>
            <a:extLst>
              <a:ext uri="{FF2B5EF4-FFF2-40B4-BE49-F238E27FC236}">
                <a16:creationId xmlns:a16="http://schemas.microsoft.com/office/drawing/2014/main" id="{65A7B512-CC07-1BC3-A4A6-F6658EBD87A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851525" y="3184525"/>
            <a:ext cx="487363" cy="487363"/>
          </a:xfrm>
          <a:prstGeom prst="rect">
            <a:avLst/>
          </a:prstGeom>
        </p:spPr>
      </p:pic>
    </p:spTree>
    <p:extLst>
      <p:ext uri="{BB962C8B-B14F-4D97-AF65-F5344CB8AC3E}">
        <p14:creationId xmlns:p14="http://schemas.microsoft.com/office/powerpoint/2010/main" val="1596458334"/>
      </p:ext>
    </p:extLst>
  </p:cSld>
  <p:clrMapOvr>
    <a:masterClrMapping/>
  </p:clrMapOvr>
  <mc:AlternateContent xmlns:mc="http://schemas.openxmlformats.org/markup-compatibility/2006">
    <mc:Choice xmlns:p14="http://schemas.microsoft.com/office/powerpoint/2010/main" Requires="p14">
      <p:transition spd="slow" p14:dur="2000" advTm="28598"/>
    </mc:Choice>
    <mc:Fallback>
      <p:transition spd="slow" advTm="2859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8598"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087072-704F-FCC3-C0DA-D5E93C19A6AF}"/>
              </a:ext>
            </a:extLst>
          </p:cNvPr>
          <p:cNvSpPr>
            <a:spLocks noGrp="1"/>
          </p:cNvSpPr>
          <p:nvPr>
            <p:ph type="ctrTitle"/>
          </p:nvPr>
        </p:nvSpPr>
        <p:spPr>
          <a:xfrm>
            <a:off x="6604503" y="262890"/>
            <a:ext cx="5494020" cy="960120"/>
          </a:xfrm>
        </p:spPr>
        <p:txBody>
          <a:bodyPr>
            <a:normAutofit fontScale="90000"/>
          </a:bodyPr>
          <a:lstStyle/>
          <a:p>
            <a:r>
              <a:rPr lang="en-US" dirty="0"/>
              <a:t>The Policy Solution</a:t>
            </a:r>
            <a:br>
              <a:rPr lang="en-US" dirty="0"/>
            </a:br>
            <a:endParaRPr lang="en-US" dirty="0"/>
          </a:p>
        </p:txBody>
      </p:sp>
      <p:sp>
        <p:nvSpPr>
          <p:cNvPr id="4" name="Picture Placeholder 3">
            <a:extLst>
              <a:ext uri="{FF2B5EF4-FFF2-40B4-BE49-F238E27FC236}">
                <a16:creationId xmlns:a16="http://schemas.microsoft.com/office/drawing/2014/main" id="{AE5763DF-45B5-C3AB-F8A8-8918E81707BE}"/>
              </a:ext>
            </a:extLst>
          </p:cNvPr>
          <p:cNvSpPr>
            <a:spLocks noGrp="1"/>
          </p:cNvSpPr>
          <p:nvPr>
            <p:ph type="pic" sz="quarter" idx="13"/>
          </p:nvPr>
        </p:nvSpPr>
        <p:spPr/>
        <p:txBody>
          <a:bodyPr/>
          <a:lstStyle/>
          <a:p>
            <a:endParaRPr lang="en-US"/>
          </a:p>
        </p:txBody>
      </p:sp>
      <p:sp>
        <p:nvSpPr>
          <p:cNvPr id="5" name="Rectangle 1">
            <a:extLst>
              <a:ext uri="{FF2B5EF4-FFF2-40B4-BE49-F238E27FC236}">
                <a16:creationId xmlns:a16="http://schemas.microsoft.com/office/drawing/2014/main" id="{F5C465F3-4160-A29C-368F-8E0F35890C73}"/>
              </a:ext>
            </a:extLst>
          </p:cNvPr>
          <p:cNvSpPr>
            <a:spLocks noGrp="1" noChangeArrowheads="1"/>
          </p:cNvSpPr>
          <p:nvPr>
            <p:ph type="subTitle" idx="1"/>
          </p:nvPr>
        </p:nvSpPr>
        <p:spPr bwMode="auto">
          <a:xfrm>
            <a:off x="6817863" y="1064956"/>
            <a:ext cx="5374137" cy="31393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latin typeface="Arial" panose="020B0604020202020204" pitchFamily="34" charset="0"/>
              </a:rPr>
              <a:t>Permanent Medicare/Medicaid reimbursement for telepsychiatry (including audio-only and home-originating sites). </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latin typeface="Arial" panose="020B0604020202020204" pitchFamily="34" charset="0"/>
              </a:rPr>
              <a:t>Expand interstate compacts (e.g., PSYPACT) for PMHNP licensure. </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latin typeface="Arial" panose="020B0604020202020204" pitchFamily="34" charset="0"/>
              </a:rPr>
              <a:t>Evidence: State policies increasing telehealth availability led to higher service uptake during the pandemic. </a:t>
            </a:r>
          </a:p>
        </p:txBody>
      </p:sp>
      <p:pic>
        <p:nvPicPr>
          <p:cNvPr id="6" name="Recorded Sound">
            <a:hlinkClick r:id="" action="ppaction://media"/>
            <a:extLst>
              <a:ext uri="{FF2B5EF4-FFF2-40B4-BE49-F238E27FC236}">
                <a16:creationId xmlns:a16="http://schemas.microsoft.com/office/drawing/2014/main" id="{30E783E2-1C35-393B-41F9-1DDD7662938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851525" y="3184525"/>
            <a:ext cx="487363" cy="487363"/>
          </a:xfrm>
          <a:prstGeom prst="rect">
            <a:avLst/>
          </a:prstGeom>
        </p:spPr>
      </p:pic>
    </p:spTree>
    <p:extLst>
      <p:ext uri="{BB962C8B-B14F-4D97-AF65-F5344CB8AC3E}">
        <p14:creationId xmlns:p14="http://schemas.microsoft.com/office/powerpoint/2010/main" val="4217270094"/>
      </p:ext>
    </p:extLst>
  </p:cSld>
  <p:clrMapOvr>
    <a:masterClrMapping/>
  </p:clrMapOvr>
  <mc:AlternateContent xmlns:mc="http://schemas.openxmlformats.org/markup-compatibility/2006">
    <mc:Choice xmlns:p14="http://schemas.microsoft.com/office/powerpoint/2010/main" Requires="p14">
      <p:transition spd="slow" p14:dur="2000" advTm="30458"/>
    </mc:Choice>
    <mc:Fallback>
      <p:transition spd="slow" advTm="3045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458"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82D64A-A029-F34F-6C5A-F8415A9300AD}"/>
              </a:ext>
            </a:extLst>
          </p:cNvPr>
          <p:cNvSpPr>
            <a:spLocks noGrp="1"/>
          </p:cNvSpPr>
          <p:nvPr>
            <p:ph type="ctrTitle"/>
          </p:nvPr>
        </p:nvSpPr>
        <p:spPr>
          <a:xfrm>
            <a:off x="371801" y="280887"/>
            <a:ext cx="5045202" cy="2160270"/>
          </a:xfrm>
        </p:spPr>
        <p:txBody>
          <a:bodyPr>
            <a:normAutofit fontScale="90000"/>
          </a:bodyPr>
          <a:lstStyle/>
          <a:p>
            <a:r>
              <a:rPr lang="en-US" dirty="0"/>
              <a:t>Alignment with PMHNP Scope of Practice</a:t>
            </a:r>
            <a:br>
              <a:rPr lang="en-US" dirty="0"/>
            </a:br>
            <a:endParaRPr lang="en-US" dirty="0"/>
          </a:p>
        </p:txBody>
      </p:sp>
      <p:sp>
        <p:nvSpPr>
          <p:cNvPr id="4" name="Picture Placeholder 3">
            <a:extLst>
              <a:ext uri="{FF2B5EF4-FFF2-40B4-BE49-F238E27FC236}">
                <a16:creationId xmlns:a16="http://schemas.microsoft.com/office/drawing/2014/main" id="{4018FCB2-17E1-6295-7B4E-296D80BBA5F3}"/>
              </a:ext>
            </a:extLst>
          </p:cNvPr>
          <p:cNvSpPr>
            <a:spLocks noGrp="1"/>
          </p:cNvSpPr>
          <p:nvPr>
            <p:ph type="pic" sz="quarter" idx="13"/>
          </p:nvPr>
        </p:nvSpPr>
        <p:spPr/>
        <p:txBody>
          <a:bodyPr/>
          <a:lstStyle/>
          <a:p>
            <a:endParaRPr lang="en-US"/>
          </a:p>
        </p:txBody>
      </p:sp>
      <p:sp>
        <p:nvSpPr>
          <p:cNvPr id="5" name="Rectangle 1">
            <a:extLst>
              <a:ext uri="{FF2B5EF4-FFF2-40B4-BE49-F238E27FC236}">
                <a16:creationId xmlns:a16="http://schemas.microsoft.com/office/drawing/2014/main" id="{1DBBE157-31CE-03B0-4D53-787736F0C4C1}"/>
              </a:ext>
            </a:extLst>
          </p:cNvPr>
          <p:cNvSpPr>
            <a:spLocks noGrp="1" noChangeArrowheads="1"/>
          </p:cNvSpPr>
          <p:nvPr>
            <p:ph type="subTitle" idx="1"/>
          </p:nvPr>
        </p:nvSpPr>
        <p:spPr bwMode="auto">
          <a:xfrm>
            <a:off x="313834" y="2441157"/>
            <a:ext cx="5161135" cy="31393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latin typeface="Arial" panose="020B0604020202020204" pitchFamily="34" charset="0"/>
              </a:rPr>
              <a:t>PMHNPs are trained in comprehensive assessments, psychotherapy, and pharmacotherapy via telehealth. </a:t>
            </a:r>
          </a:p>
          <a:p>
            <a:pPr marL="0" marR="0" lvl="0" indent="0" algn="l" defTabSz="914400" rtl="0" eaLnBrk="0" fontAlgn="base" latinLnBrk="0" hangingPunct="0">
              <a:lnSpc>
                <a:spcPct val="100000"/>
              </a:lnSpc>
              <a:spcBef>
                <a:spcPct val="0"/>
              </a:spcBef>
              <a:spcAft>
                <a:spcPct val="0"/>
              </a:spcAft>
              <a:buClrTx/>
              <a:buSzTx/>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latin typeface="Arial" panose="020B0604020202020204" pitchFamily="34" charset="0"/>
              </a:rPr>
              <a:t>Scope includes independent diagnosis and treatment in full-practice states. </a:t>
            </a:r>
          </a:p>
          <a:p>
            <a:pPr marL="0" marR="0" lvl="0" indent="0" algn="l" defTabSz="914400" rtl="0" eaLnBrk="0" fontAlgn="base" latinLnBrk="0" hangingPunct="0">
              <a:lnSpc>
                <a:spcPct val="100000"/>
              </a:lnSpc>
              <a:spcBef>
                <a:spcPct val="0"/>
              </a:spcBef>
              <a:spcAft>
                <a:spcPct val="0"/>
              </a:spcAft>
              <a:buClrTx/>
              <a:buSzTx/>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latin typeface="Arial" panose="020B0604020202020204" pitchFamily="34" charset="0"/>
              </a:rPr>
              <a:t>Telepsychiatry enables PMHNPs to lead care coordination and evidence-based interventions remotely. </a:t>
            </a:r>
          </a:p>
        </p:txBody>
      </p:sp>
      <p:pic>
        <p:nvPicPr>
          <p:cNvPr id="6" name="Recorded Sound">
            <a:hlinkClick r:id="" action="ppaction://media"/>
            <a:extLst>
              <a:ext uri="{FF2B5EF4-FFF2-40B4-BE49-F238E27FC236}">
                <a16:creationId xmlns:a16="http://schemas.microsoft.com/office/drawing/2014/main" id="{80A840F2-352A-D268-4C30-0F857B7D98D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851525" y="3184525"/>
            <a:ext cx="487363" cy="487363"/>
          </a:xfrm>
          <a:prstGeom prst="rect">
            <a:avLst/>
          </a:prstGeom>
        </p:spPr>
      </p:pic>
    </p:spTree>
    <p:extLst>
      <p:ext uri="{BB962C8B-B14F-4D97-AF65-F5344CB8AC3E}">
        <p14:creationId xmlns:p14="http://schemas.microsoft.com/office/powerpoint/2010/main" val="1215916150"/>
      </p:ext>
    </p:extLst>
  </p:cSld>
  <p:clrMapOvr>
    <a:masterClrMapping/>
  </p:clrMapOvr>
  <mc:AlternateContent xmlns:mc="http://schemas.openxmlformats.org/markup-compatibility/2006">
    <mc:Choice xmlns:p14="http://schemas.microsoft.com/office/powerpoint/2010/main" Requires="p14">
      <p:transition spd="slow" p14:dur="2000" advTm="21923"/>
    </mc:Choice>
    <mc:Fallback>
      <p:transition spd="slow" advTm="2192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1923"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83E03B-C349-AB1E-EE7A-F9651119B6AB}"/>
              </a:ext>
            </a:extLst>
          </p:cNvPr>
          <p:cNvSpPr>
            <a:spLocks noGrp="1"/>
          </p:cNvSpPr>
          <p:nvPr>
            <p:ph type="ctrTitle"/>
          </p:nvPr>
        </p:nvSpPr>
        <p:spPr>
          <a:xfrm>
            <a:off x="6812280" y="272981"/>
            <a:ext cx="4818888" cy="2114550"/>
          </a:xfrm>
        </p:spPr>
        <p:txBody>
          <a:bodyPr>
            <a:normAutofit fontScale="90000"/>
          </a:bodyPr>
          <a:lstStyle/>
          <a:p>
            <a:r>
              <a:rPr lang="en-US" dirty="0"/>
              <a:t>Feasibility and Expected Impact</a:t>
            </a:r>
            <a:br>
              <a:rPr lang="en-US" dirty="0"/>
            </a:br>
            <a:endParaRPr lang="en-US" dirty="0"/>
          </a:p>
        </p:txBody>
      </p:sp>
      <p:sp>
        <p:nvSpPr>
          <p:cNvPr id="4" name="Picture Placeholder 3">
            <a:extLst>
              <a:ext uri="{FF2B5EF4-FFF2-40B4-BE49-F238E27FC236}">
                <a16:creationId xmlns:a16="http://schemas.microsoft.com/office/drawing/2014/main" id="{C39427B8-8404-83B0-A721-31108848DC15}"/>
              </a:ext>
            </a:extLst>
          </p:cNvPr>
          <p:cNvSpPr>
            <a:spLocks noGrp="1"/>
          </p:cNvSpPr>
          <p:nvPr>
            <p:ph type="pic" sz="quarter" idx="13"/>
          </p:nvPr>
        </p:nvSpPr>
        <p:spPr/>
        <p:txBody>
          <a:bodyPr/>
          <a:lstStyle/>
          <a:p>
            <a:endParaRPr lang="en-US"/>
          </a:p>
        </p:txBody>
      </p:sp>
      <p:sp>
        <p:nvSpPr>
          <p:cNvPr id="7" name="Rectangle 3">
            <a:extLst>
              <a:ext uri="{FF2B5EF4-FFF2-40B4-BE49-F238E27FC236}">
                <a16:creationId xmlns:a16="http://schemas.microsoft.com/office/drawing/2014/main" id="{E032C685-1967-C9EC-D772-47BF6C66748F}"/>
              </a:ext>
            </a:extLst>
          </p:cNvPr>
          <p:cNvSpPr>
            <a:spLocks noGrp="1" noChangeArrowheads="1"/>
          </p:cNvSpPr>
          <p:nvPr>
            <p:ph type="subTitle" idx="1"/>
          </p:nvPr>
        </p:nvSpPr>
        <p:spPr bwMode="auto">
          <a:xfrm>
            <a:off x="6922008" y="2544920"/>
            <a:ext cx="4922520" cy="3970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dirty="0">
                <a:ln>
                  <a:noFill/>
                </a:ln>
                <a:solidFill>
                  <a:schemeClr val="tx1"/>
                </a:solidFill>
                <a:effectLst/>
                <a:latin typeface="Arial" panose="020B0604020202020204" pitchFamily="34" charset="0"/>
              </a:rPr>
              <a:t>Feasibility:</a:t>
            </a: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latin typeface="Arial" panose="020B0604020202020204" pitchFamily="34" charset="0"/>
              </a:rPr>
              <a:t>Builds on existing infrastructure (HIPAA-compliant platforms).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latin typeface="Arial" panose="020B0604020202020204" pitchFamily="34" charset="0"/>
              </a:rPr>
              <a:t>Implementable in clinical/community settings via training and EHR integration.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latin typeface="Arial" panose="020B0604020202020204" pitchFamily="34" charset="0"/>
              </a:rPr>
              <a:t>Cost-effective; reduces no-shows and travel. </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dirty="0">
                <a:ln>
                  <a:noFill/>
                </a:ln>
                <a:solidFill>
                  <a:schemeClr val="tx1"/>
                </a:solidFill>
                <a:effectLst/>
                <a:latin typeface="Arial" panose="020B0604020202020204" pitchFamily="34" charset="0"/>
              </a:rPr>
              <a:t>Impact:</a:t>
            </a: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latin typeface="Arial" panose="020B0604020202020204" pitchFamily="34" charset="0"/>
              </a:rPr>
              <a:t>Patients: Timelier care, reduced stigma, better adherence.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latin typeface="Arial" panose="020B0604020202020204" pitchFamily="34" charset="0"/>
              </a:rPr>
              <a:t>Providers: Expanded reach, lower burnout.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latin typeface="Arial" panose="020B0604020202020204" pitchFamily="34" charset="0"/>
              </a:rPr>
              <a:t>Systems: Decreased ED visits, improved outcomes in underserved populations.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8" name="Recorded Sound">
            <a:hlinkClick r:id="" action="ppaction://media"/>
            <a:extLst>
              <a:ext uri="{FF2B5EF4-FFF2-40B4-BE49-F238E27FC236}">
                <a16:creationId xmlns:a16="http://schemas.microsoft.com/office/drawing/2014/main" id="{087F5721-C371-1B78-0AEE-D2B12E0B08C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851525" y="3184525"/>
            <a:ext cx="487363" cy="487363"/>
          </a:xfrm>
          <a:prstGeom prst="rect">
            <a:avLst/>
          </a:prstGeom>
        </p:spPr>
      </p:pic>
    </p:spTree>
    <p:extLst>
      <p:ext uri="{BB962C8B-B14F-4D97-AF65-F5344CB8AC3E}">
        <p14:creationId xmlns:p14="http://schemas.microsoft.com/office/powerpoint/2010/main" val="659429464"/>
      </p:ext>
    </p:extLst>
  </p:cSld>
  <p:clrMapOvr>
    <a:masterClrMapping/>
  </p:clrMapOvr>
  <mc:AlternateContent xmlns:mc="http://schemas.openxmlformats.org/markup-compatibility/2006">
    <mc:Choice xmlns:p14="http://schemas.microsoft.com/office/powerpoint/2010/main" Requires="p14">
      <p:transition spd="slow" p14:dur="2000" advTm="24260"/>
    </mc:Choice>
    <mc:Fallback>
      <p:transition spd="slow" advTm="2426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4260"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804F8E-8EA2-9B43-B7EC-683E2E362D7A}"/>
              </a:ext>
            </a:extLst>
          </p:cNvPr>
          <p:cNvSpPr>
            <a:spLocks noGrp="1"/>
          </p:cNvSpPr>
          <p:nvPr>
            <p:ph type="ctrTitle"/>
          </p:nvPr>
        </p:nvSpPr>
        <p:spPr>
          <a:xfrm>
            <a:off x="342899" y="2691657"/>
            <a:ext cx="11347704" cy="786384"/>
          </a:xfrm>
        </p:spPr>
        <p:txBody>
          <a:bodyPr/>
          <a:lstStyle/>
          <a:p>
            <a:pPr algn="ctr"/>
            <a:r>
              <a:rPr lang="en-US" dirty="0"/>
              <a:t>Conclusion</a:t>
            </a:r>
          </a:p>
        </p:txBody>
      </p:sp>
      <p:sp>
        <p:nvSpPr>
          <p:cNvPr id="4" name="Picture Placeholder 3">
            <a:extLst>
              <a:ext uri="{FF2B5EF4-FFF2-40B4-BE49-F238E27FC236}">
                <a16:creationId xmlns:a16="http://schemas.microsoft.com/office/drawing/2014/main" id="{0816818F-F621-A902-FEC9-6B6C67A9951F}"/>
              </a:ext>
            </a:extLst>
          </p:cNvPr>
          <p:cNvSpPr>
            <a:spLocks noGrp="1"/>
          </p:cNvSpPr>
          <p:nvPr>
            <p:ph type="pic" sz="quarter" idx="13"/>
          </p:nvPr>
        </p:nvSpPr>
        <p:spPr>
          <a:xfrm>
            <a:off x="342901" y="343038"/>
            <a:ext cx="11506200" cy="2299578"/>
          </a:xfrm>
        </p:spPr>
        <p:txBody>
          <a:bodyPr/>
          <a:lstStyle/>
          <a:p>
            <a:endParaRPr lang="en-US"/>
          </a:p>
        </p:txBody>
      </p:sp>
      <p:sp>
        <p:nvSpPr>
          <p:cNvPr id="5" name="Rectangle 1">
            <a:extLst>
              <a:ext uri="{FF2B5EF4-FFF2-40B4-BE49-F238E27FC236}">
                <a16:creationId xmlns:a16="http://schemas.microsoft.com/office/drawing/2014/main" id="{E43BE129-0906-B90C-3968-7713143A2BAE}"/>
              </a:ext>
            </a:extLst>
          </p:cNvPr>
          <p:cNvSpPr>
            <a:spLocks noGrp="1" noChangeArrowheads="1"/>
          </p:cNvSpPr>
          <p:nvPr>
            <p:ph type="subTitle" idx="1"/>
          </p:nvPr>
        </p:nvSpPr>
        <p:spPr bwMode="auto">
          <a:xfrm>
            <a:off x="422275" y="3731896"/>
            <a:ext cx="11426826"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dirty="0">
                <a:ln>
                  <a:noFill/>
                </a:ln>
                <a:solidFill>
                  <a:schemeClr val="tx1"/>
                </a:solidFill>
                <a:effectLst/>
                <a:latin typeface="Arial" panose="020B0604020202020204" pitchFamily="34" charset="0"/>
              </a:rPr>
              <a:t>Key Takeaway:</a:t>
            </a:r>
            <a:r>
              <a:rPr kumimoji="0" lang="en-US" altLang="en-US" sz="1800" b="0" i="0" u="none" strike="noStrike" cap="none" normalizeH="0" baseline="0" dirty="0">
                <a:ln>
                  <a:noFill/>
                </a:ln>
                <a:solidFill>
                  <a:schemeClr val="tx1"/>
                </a:solidFill>
                <a:effectLst/>
                <a:latin typeface="Arial" panose="020B0604020202020204" pitchFamily="34" charset="0"/>
              </a:rPr>
              <a:t> PMHNPs can lead change by advocating for permanent telepsychiatry policies to transform access and outcomes. </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dirty="0">
                <a:ln>
                  <a:noFill/>
                </a:ln>
                <a:solidFill>
                  <a:schemeClr val="tx1"/>
                </a:solidFill>
                <a:effectLst/>
                <a:latin typeface="Arial" panose="020B0604020202020204" pitchFamily="34" charset="0"/>
              </a:rPr>
              <a:t>Call to Action:</a:t>
            </a:r>
            <a:r>
              <a:rPr kumimoji="0" lang="en-US" altLang="en-US" sz="1800" b="0" i="0" u="none" strike="noStrike" cap="none" normalizeH="0" baseline="0" dirty="0">
                <a:ln>
                  <a:noFill/>
                </a:ln>
                <a:solidFill>
                  <a:schemeClr val="tx1"/>
                </a:solidFill>
                <a:effectLst/>
                <a:latin typeface="Arial" panose="020B0604020202020204" pitchFamily="34" charset="0"/>
              </a:rPr>
              <a:t> Support legislation for sustained expansions. </a:t>
            </a:r>
          </a:p>
        </p:txBody>
      </p:sp>
      <p:pic>
        <p:nvPicPr>
          <p:cNvPr id="6" name="Recorded Sound">
            <a:hlinkClick r:id="" action="ppaction://media"/>
            <a:extLst>
              <a:ext uri="{FF2B5EF4-FFF2-40B4-BE49-F238E27FC236}">
                <a16:creationId xmlns:a16="http://schemas.microsoft.com/office/drawing/2014/main" id="{4EF722C6-6E29-C939-2EA1-ADE7967B6E5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851525" y="3184525"/>
            <a:ext cx="487363" cy="487363"/>
          </a:xfrm>
          <a:prstGeom prst="rect">
            <a:avLst/>
          </a:prstGeom>
        </p:spPr>
      </p:pic>
    </p:spTree>
    <p:extLst>
      <p:ext uri="{BB962C8B-B14F-4D97-AF65-F5344CB8AC3E}">
        <p14:creationId xmlns:p14="http://schemas.microsoft.com/office/powerpoint/2010/main" val="725022617"/>
      </p:ext>
    </p:extLst>
  </p:cSld>
  <p:clrMapOvr>
    <a:masterClrMapping/>
  </p:clrMapOvr>
  <mc:AlternateContent xmlns:mc="http://schemas.openxmlformats.org/markup-compatibility/2006">
    <mc:Choice xmlns:p14="http://schemas.microsoft.com/office/powerpoint/2010/main" Requires="p14">
      <p:transition spd="slow" p14:dur="2000" advTm="17086"/>
    </mc:Choice>
    <mc:Fallback>
      <p:transition spd="slow" advTm="1708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7086"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7C2400-5E1C-14F1-96C8-C642D4BD001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447A4B8-B744-8680-E192-5DD76AF651BF}"/>
              </a:ext>
            </a:extLst>
          </p:cNvPr>
          <p:cNvSpPr>
            <a:spLocks noGrp="1"/>
          </p:cNvSpPr>
          <p:nvPr>
            <p:ph type="ctrTitle"/>
          </p:nvPr>
        </p:nvSpPr>
        <p:spPr>
          <a:xfrm>
            <a:off x="342899" y="2691657"/>
            <a:ext cx="11347704" cy="786384"/>
          </a:xfrm>
        </p:spPr>
        <p:txBody>
          <a:bodyPr/>
          <a:lstStyle/>
          <a:p>
            <a:pPr algn="ctr"/>
            <a:r>
              <a:rPr lang="en-US" dirty="0"/>
              <a:t>References</a:t>
            </a:r>
            <a:endParaRPr lang="en-US" dirty="0">
              <a:effectLst/>
            </a:endParaRPr>
          </a:p>
        </p:txBody>
      </p:sp>
      <p:sp>
        <p:nvSpPr>
          <p:cNvPr id="4" name="Picture Placeholder 3">
            <a:extLst>
              <a:ext uri="{FF2B5EF4-FFF2-40B4-BE49-F238E27FC236}">
                <a16:creationId xmlns:a16="http://schemas.microsoft.com/office/drawing/2014/main" id="{09AAB4DF-3A78-51AD-55E7-EEFAE27734C9}"/>
              </a:ext>
            </a:extLst>
          </p:cNvPr>
          <p:cNvSpPr>
            <a:spLocks noGrp="1"/>
          </p:cNvSpPr>
          <p:nvPr>
            <p:ph type="pic" sz="quarter" idx="13"/>
          </p:nvPr>
        </p:nvSpPr>
        <p:spPr>
          <a:xfrm>
            <a:off x="342901" y="343038"/>
            <a:ext cx="11506200" cy="2299578"/>
          </a:xfrm>
        </p:spPr>
        <p:txBody>
          <a:bodyPr/>
          <a:lstStyle/>
          <a:p>
            <a:endParaRPr lang="en-US"/>
          </a:p>
        </p:txBody>
      </p:sp>
      <p:sp>
        <p:nvSpPr>
          <p:cNvPr id="3" name="Rectangle 1">
            <a:extLst>
              <a:ext uri="{FF2B5EF4-FFF2-40B4-BE49-F238E27FC236}">
                <a16:creationId xmlns:a16="http://schemas.microsoft.com/office/drawing/2014/main" id="{9074289F-5A9C-C5B2-ECB1-A14163BE9A39}"/>
              </a:ext>
            </a:extLst>
          </p:cNvPr>
          <p:cNvSpPr>
            <a:spLocks noGrp="1" noChangeArrowheads="1"/>
          </p:cNvSpPr>
          <p:nvPr>
            <p:ph type="subTitle" idx="1"/>
          </p:nvPr>
        </p:nvSpPr>
        <p:spPr bwMode="auto">
          <a:xfrm>
            <a:off x="118110" y="3321360"/>
            <a:ext cx="11955780" cy="3416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tabLst/>
            </a:pPr>
            <a:r>
              <a:rPr kumimoji="0" lang="en-US" altLang="en-US" sz="1800" b="0" i="0" u="none" strike="noStrike" cap="none" normalizeH="0" baseline="0" dirty="0">
                <a:ln>
                  <a:noFill/>
                </a:ln>
                <a:solidFill>
                  <a:schemeClr val="tx1"/>
                </a:solidFill>
                <a:effectLst/>
                <a:latin typeface="Arial" panose="020B0604020202020204" pitchFamily="34" charset="0"/>
              </a:rPr>
              <a:t>American Nurses Association. (2022). </a:t>
            </a:r>
            <a:r>
              <a:rPr kumimoji="0" lang="en-US" altLang="en-US" sz="1800" b="0" i="1" u="none" strike="noStrike" cap="none" normalizeH="0" baseline="0" dirty="0">
                <a:ln>
                  <a:noFill/>
                </a:ln>
                <a:solidFill>
                  <a:schemeClr val="tx1"/>
                </a:solidFill>
                <a:effectLst/>
                <a:latin typeface="Arial" panose="020B0604020202020204" pitchFamily="34" charset="0"/>
              </a:rPr>
              <a:t>Psychiatric-mental health nursing: Scope and standards of practice</a:t>
            </a:r>
            <a:r>
              <a:rPr kumimoji="0" lang="en-US" altLang="en-US" sz="1800" b="0" i="0" u="none" strike="noStrike" cap="none" normalizeH="0" baseline="0" dirty="0">
                <a:ln>
                  <a:noFill/>
                </a:ln>
                <a:solidFill>
                  <a:schemeClr val="tx1"/>
                </a:solidFill>
                <a:effectLst/>
                <a:latin typeface="Arial" panose="020B0604020202020204" pitchFamily="34" charset="0"/>
              </a:rPr>
              <a:t> (3rd ed.).</a:t>
            </a:r>
          </a:p>
          <a:p>
            <a:pPr marL="0" marR="0" lvl="0" indent="0" algn="l" defTabSz="914400" rtl="0" eaLnBrk="0" fontAlgn="base" latinLnBrk="0" hangingPunct="0">
              <a:lnSpc>
                <a:spcPct val="100000"/>
              </a:lnSpc>
              <a:spcBef>
                <a:spcPct val="0"/>
              </a:spcBef>
              <a:spcAft>
                <a:spcPct val="0"/>
              </a:spcAft>
              <a:buClrTx/>
              <a:buSzTx/>
              <a:tabLst/>
            </a:pPr>
            <a:r>
              <a:rPr kumimoji="0" lang="en-US" altLang="en-US" sz="1800" b="0" i="0" u="none" strike="noStrike" cap="none" normalizeH="0" baseline="0" dirty="0">
                <a:ln>
                  <a:noFill/>
                </a:ln>
                <a:solidFill>
                  <a:schemeClr val="tx1"/>
                </a:solidFill>
                <a:effectLst/>
                <a:latin typeface="Arial" panose="020B0604020202020204" pitchFamily="34" charset="0"/>
              </a:rPr>
              <a:t> </a:t>
            </a:r>
          </a:p>
          <a:p>
            <a:pPr marL="0" marR="0" lvl="0" indent="0" algn="l" defTabSz="914400" rtl="0" eaLnBrk="0" fontAlgn="base" latinLnBrk="0" hangingPunct="0">
              <a:lnSpc>
                <a:spcPct val="100000"/>
              </a:lnSpc>
              <a:spcBef>
                <a:spcPct val="0"/>
              </a:spcBef>
              <a:spcAft>
                <a:spcPct val="0"/>
              </a:spcAft>
              <a:buClrTx/>
              <a:buSzTx/>
              <a:tabLst/>
            </a:pPr>
            <a:r>
              <a:rPr kumimoji="0" lang="en-US" altLang="en-US" sz="1800" b="0" i="0" u="none" strike="noStrike" cap="none" normalizeH="0" baseline="0" dirty="0">
                <a:ln>
                  <a:noFill/>
                </a:ln>
                <a:solidFill>
                  <a:schemeClr val="tx1"/>
                </a:solidFill>
                <a:effectLst/>
                <a:latin typeface="Arial" panose="020B0604020202020204" pitchFamily="34" charset="0"/>
              </a:rPr>
              <a:t>Boland, R. J., et al. (2022). </a:t>
            </a:r>
            <a:r>
              <a:rPr kumimoji="0" lang="en-US" altLang="en-US" sz="1800" b="0" i="1" u="none" strike="noStrike" cap="none" normalizeH="0" baseline="0" dirty="0">
                <a:ln>
                  <a:noFill/>
                </a:ln>
                <a:solidFill>
                  <a:schemeClr val="tx1"/>
                </a:solidFill>
                <a:effectLst/>
                <a:latin typeface="Arial" panose="020B0604020202020204" pitchFamily="34" charset="0"/>
              </a:rPr>
              <a:t>Kaplan &amp; Sadock’s synopsis of psychiatry</a:t>
            </a:r>
            <a:r>
              <a:rPr kumimoji="0" lang="en-US" altLang="en-US" sz="1800" b="0" i="0" u="none" strike="noStrike" cap="none" normalizeH="0" baseline="0" dirty="0">
                <a:ln>
                  <a:noFill/>
                </a:ln>
                <a:solidFill>
                  <a:schemeClr val="tx1"/>
                </a:solidFill>
                <a:effectLst/>
                <a:latin typeface="Arial" panose="020B0604020202020204" pitchFamily="34" charset="0"/>
              </a:rPr>
              <a:t> (12th ed.). Wolters Kluwer. </a:t>
            </a:r>
          </a:p>
          <a:p>
            <a:pPr marL="0" marR="0" lvl="0" indent="0" algn="l" defTabSz="914400" rtl="0" eaLnBrk="0" fontAlgn="base" latinLnBrk="0" hangingPunct="0">
              <a:lnSpc>
                <a:spcPct val="100000"/>
              </a:lnSpc>
              <a:spcBef>
                <a:spcPct val="0"/>
              </a:spcBef>
              <a:spcAft>
                <a:spcPct val="0"/>
              </a:spcAft>
              <a:buClrTx/>
              <a:buSzTx/>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tabLst/>
            </a:pPr>
            <a:r>
              <a:rPr kumimoji="0" lang="en-US" altLang="en-US" sz="1800" b="0" i="0" u="none" strike="noStrike" cap="none" normalizeH="0" baseline="0" dirty="0">
                <a:ln>
                  <a:noFill/>
                </a:ln>
                <a:solidFill>
                  <a:schemeClr val="tx1"/>
                </a:solidFill>
                <a:effectLst/>
                <a:latin typeface="Arial" panose="020B0604020202020204" pitchFamily="34" charset="0"/>
              </a:rPr>
              <a:t>Carlat, D. J. (2023). </a:t>
            </a:r>
            <a:r>
              <a:rPr kumimoji="0" lang="en-US" altLang="en-US" sz="1800" b="0" i="1" u="none" strike="noStrike" cap="none" normalizeH="0" baseline="0" dirty="0">
                <a:ln>
                  <a:noFill/>
                </a:ln>
                <a:solidFill>
                  <a:schemeClr val="tx1"/>
                </a:solidFill>
                <a:effectLst/>
                <a:latin typeface="Arial" panose="020B0604020202020204" pitchFamily="34" charset="0"/>
              </a:rPr>
              <a:t>The psychiatric interview</a:t>
            </a:r>
            <a:r>
              <a:rPr kumimoji="0" lang="en-US" altLang="en-US" sz="1800" b="0" i="0" u="none" strike="noStrike" cap="none" normalizeH="0" baseline="0" dirty="0">
                <a:ln>
                  <a:noFill/>
                </a:ln>
                <a:solidFill>
                  <a:schemeClr val="tx1"/>
                </a:solidFill>
                <a:effectLst/>
                <a:latin typeface="Arial" panose="020B0604020202020204" pitchFamily="34" charset="0"/>
              </a:rPr>
              <a:t> (5th ed.). Lippincott Williams &amp; Wilkins. </a:t>
            </a:r>
          </a:p>
          <a:p>
            <a:pPr marL="0" marR="0" lvl="0" indent="0" algn="l" defTabSz="914400" rtl="0" eaLnBrk="0" fontAlgn="base" latinLnBrk="0" hangingPunct="0">
              <a:lnSpc>
                <a:spcPct val="100000"/>
              </a:lnSpc>
              <a:spcBef>
                <a:spcPct val="0"/>
              </a:spcBef>
              <a:spcAft>
                <a:spcPct val="0"/>
              </a:spcAft>
              <a:buClrTx/>
              <a:buSzTx/>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tabLst/>
            </a:pPr>
            <a:r>
              <a:rPr kumimoji="0" lang="en-US" altLang="en-US" sz="1800" b="0" i="0" u="none" strike="noStrike" cap="none" normalizeH="0" baseline="0" dirty="0">
                <a:ln>
                  <a:noFill/>
                </a:ln>
                <a:solidFill>
                  <a:schemeClr val="tx1"/>
                </a:solidFill>
                <a:effectLst/>
                <a:latin typeface="Arial" panose="020B0604020202020204" pitchFamily="34" charset="0"/>
              </a:rPr>
              <a:t>Pliszka, S. R. (2016). </a:t>
            </a:r>
            <a:r>
              <a:rPr kumimoji="0" lang="en-US" altLang="en-US" sz="1800" b="0" i="1" u="none" strike="noStrike" cap="none" normalizeH="0" baseline="0" dirty="0">
                <a:ln>
                  <a:noFill/>
                </a:ln>
                <a:solidFill>
                  <a:schemeClr val="tx1"/>
                </a:solidFill>
                <a:effectLst/>
                <a:latin typeface="Arial" panose="020B0604020202020204" pitchFamily="34" charset="0"/>
              </a:rPr>
              <a:t>Neuroscience for the Mental Health Clinician</a:t>
            </a:r>
            <a:r>
              <a:rPr kumimoji="0" lang="en-US" altLang="en-US" sz="1800" b="0" i="0" u="none" strike="noStrike" cap="none" normalizeH="0" baseline="0" dirty="0">
                <a:ln>
                  <a:noFill/>
                </a:ln>
                <a:solidFill>
                  <a:schemeClr val="tx1"/>
                </a:solidFill>
                <a:effectLst/>
                <a:latin typeface="Arial" panose="020B0604020202020204" pitchFamily="34" charset="0"/>
              </a:rPr>
              <a:t> (2nd ed.). Guilford Publications. </a:t>
            </a:r>
          </a:p>
          <a:p>
            <a:pPr marL="0" marR="0" lvl="0" indent="0" algn="l" defTabSz="914400" rtl="0" eaLnBrk="0" fontAlgn="base" latinLnBrk="0" hangingPunct="0">
              <a:lnSpc>
                <a:spcPct val="100000"/>
              </a:lnSpc>
              <a:spcBef>
                <a:spcPct val="0"/>
              </a:spcBef>
              <a:spcAft>
                <a:spcPct val="0"/>
              </a:spcAft>
              <a:buClrTx/>
              <a:buSzTx/>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tabLst/>
            </a:pPr>
            <a:r>
              <a:rPr kumimoji="0" lang="en-US" altLang="en-US" sz="1800" b="0" i="0" u="none" strike="noStrike" cap="none" normalizeH="0" baseline="0" dirty="0">
                <a:ln>
                  <a:noFill/>
                </a:ln>
                <a:solidFill>
                  <a:schemeClr val="tx1"/>
                </a:solidFill>
                <a:effectLst/>
                <a:latin typeface="Arial" panose="020B0604020202020204" pitchFamily="34" charset="0"/>
              </a:rPr>
              <a:t>Stahl, S. M. (2021). </a:t>
            </a:r>
            <a:r>
              <a:rPr kumimoji="0" lang="en-US" altLang="en-US" sz="1800" b="0" i="1" u="none" strike="noStrike" cap="none" normalizeH="0" baseline="0" dirty="0">
                <a:ln>
                  <a:noFill/>
                </a:ln>
                <a:solidFill>
                  <a:schemeClr val="tx1"/>
                </a:solidFill>
                <a:effectLst/>
                <a:latin typeface="Arial" panose="020B0604020202020204" pitchFamily="34" charset="0"/>
              </a:rPr>
              <a:t>Stahl’s essential psychopharmacology</a:t>
            </a:r>
            <a:r>
              <a:rPr kumimoji="0" lang="en-US" altLang="en-US" sz="1800" b="0" i="0" u="none" strike="noStrike" cap="none" normalizeH="0" baseline="0" dirty="0">
                <a:ln>
                  <a:noFill/>
                </a:ln>
                <a:solidFill>
                  <a:schemeClr val="tx1"/>
                </a:solidFill>
                <a:effectLst/>
                <a:latin typeface="Arial" panose="020B0604020202020204" pitchFamily="34" charset="0"/>
              </a:rPr>
              <a:t> (5th ed.). Cambridge University Press. </a:t>
            </a:r>
          </a:p>
          <a:p>
            <a:pPr marL="0" marR="0" lvl="0" indent="0" algn="l" defTabSz="914400" rtl="0" eaLnBrk="0" fontAlgn="base" latinLnBrk="0" hangingPunct="0">
              <a:lnSpc>
                <a:spcPct val="100000"/>
              </a:lnSpc>
              <a:spcBef>
                <a:spcPct val="0"/>
              </a:spcBef>
              <a:spcAft>
                <a:spcPct val="0"/>
              </a:spcAft>
              <a:buClrTx/>
              <a:buSzTx/>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tabLst/>
            </a:pPr>
            <a:r>
              <a:rPr kumimoji="0" lang="en-US" altLang="en-US" sz="1800" b="0" i="0" u="none" strike="noStrike" cap="none" normalizeH="0" baseline="0" dirty="0">
                <a:ln>
                  <a:noFill/>
                </a:ln>
                <a:solidFill>
                  <a:schemeClr val="tx1"/>
                </a:solidFill>
                <a:effectLst/>
                <a:latin typeface="Arial" panose="020B0604020202020204" pitchFamily="34" charset="0"/>
              </a:rPr>
              <a:t>Wheeler, K. (2020). </a:t>
            </a:r>
            <a:r>
              <a:rPr kumimoji="0" lang="en-US" altLang="en-US" sz="1800" b="0" i="1" u="none" strike="noStrike" cap="none" normalizeH="0" baseline="0" dirty="0">
                <a:ln>
                  <a:noFill/>
                </a:ln>
                <a:solidFill>
                  <a:schemeClr val="tx1"/>
                </a:solidFill>
                <a:effectLst/>
                <a:latin typeface="Arial" panose="020B0604020202020204" pitchFamily="34" charset="0"/>
              </a:rPr>
              <a:t>Psychotherapy for the advanced practice psychiatric nurse</a:t>
            </a:r>
            <a:r>
              <a:rPr kumimoji="0" lang="en-US" altLang="en-US" sz="1800" b="0" i="0" u="none" strike="noStrike" cap="none" normalizeH="0" baseline="0" dirty="0">
                <a:ln>
                  <a:noFill/>
                </a:ln>
                <a:solidFill>
                  <a:schemeClr val="tx1"/>
                </a:solidFill>
                <a:effectLst/>
                <a:latin typeface="Arial" panose="020B0604020202020204" pitchFamily="34" charset="0"/>
              </a:rPr>
              <a:t>. Springer Publishing. </a:t>
            </a:r>
          </a:p>
        </p:txBody>
      </p:sp>
    </p:spTree>
    <p:extLst>
      <p:ext uri="{BB962C8B-B14F-4D97-AF65-F5344CB8AC3E}">
        <p14:creationId xmlns:p14="http://schemas.microsoft.com/office/powerpoint/2010/main" val="1380474414"/>
      </p:ext>
    </p:extLst>
  </p:cSld>
  <p:clrMapOvr>
    <a:masterClrMapping/>
  </p:clrMapOvr>
  <mc:AlternateContent xmlns:mc="http://schemas.openxmlformats.org/markup-compatibility/2006">
    <mc:Choice xmlns:p14="http://schemas.microsoft.com/office/powerpoint/2010/main" Requires="p14">
      <p:transition spd="slow" p14:dur="2000" advTm="17086"/>
    </mc:Choice>
    <mc:Fallback>
      <p:transition spd="slow" advTm="17086"/>
    </mc:Fallback>
  </mc:AlternateContent>
</p:sld>
</file>

<file path=ppt/theme/theme1.xml><?xml version="1.0" encoding="utf-8"?>
<a:theme xmlns:a="http://schemas.openxmlformats.org/drawingml/2006/main" name="Dune">
  <a:themeElements>
    <a:clrScheme name="Dune">
      <a:dk1>
        <a:srgbClr val="131313"/>
      </a:dk1>
      <a:lt1>
        <a:sysClr val="window" lastClr="FFFFFF"/>
      </a:lt1>
      <a:dk2>
        <a:srgbClr val="203430"/>
      </a:dk2>
      <a:lt2>
        <a:srgbClr val="F0EDE6"/>
      </a:lt2>
      <a:accent1>
        <a:srgbClr val="A57361"/>
      </a:accent1>
      <a:accent2>
        <a:srgbClr val="CD9979"/>
      </a:accent2>
      <a:accent3>
        <a:srgbClr val="4E6C67"/>
      </a:accent3>
      <a:accent4>
        <a:srgbClr val="BA958C"/>
      </a:accent4>
      <a:accent5>
        <a:srgbClr val="A08C60"/>
      </a:accent5>
      <a:accent6>
        <a:srgbClr val="956969"/>
      </a:accent6>
      <a:hlink>
        <a:srgbClr val="B0685E"/>
      </a:hlink>
      <a:folHlink>
        <a:srgbClr val="5E827E"/>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une" id="{826328CA-5F67-4711-B85D-145ABD90F0C2}" vid="{19057A55-7D5A-4630-9E53-CA5ED644777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47</TotalTime>
  <Words>703</Words>
  <Application>Microsoft Office PowerPoint</Application>
  <PresentationFormat>Widescreen</PresentationFormat>
  <Paragraphs>69</Paragraphs>
  <Slides>7</Slides>
  <Notes>7</Notes>
  <HiddenSlides>0</HiddenSlides>
  <MMClips>6</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Aptos</vt:lpstr>
      <vt:lpstr>Arial</vt:lpstr>
      <vt:lpstr>Neue Haas Grotesk Text Pro</vt:lpstr>
      <vt:lpstr>Dune</vt:lpstr>
      <vt:lpstr>Expanding Telepsychiatry Policies: Enhancing Access to Psychiatric-Mental Health Care</vt:lpstr>
      <vt:lpstr>The Problem – Barriers to Mental Health Access  </vt:lpstr>
      <vt:lpstr>The Policy Solution </vt:lpstr>
      <vt:lpstr>Alignment with PMHNP Scope of Practice </vt:lpstr>
      <vt:lpstr>Feasibility and Expected Impact </vt:lpstr>
      <vt:lpstr>Conclusion</vt:lpstr>
      <vt:lpstr>References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Sonia Smith</dc:creator>
  <cp:lastModifiedBy>Sonia Smith</cp:lastModifiedBy>
  <cp:revision>1</cp:revision>
  <dcterms:created xsi:type="dcterms:W3CDTF">2025-12-13T23:10:13Z</dcterms:created>
  <dcterms:modified xsi:type="dcterms:W3CDTF">2025-12-13T23:57:51Z</dcterms:modified>
</cp:coreProperties>
</file>