
<file path=[Content_Types].xml><?xml version="1.0" encoding="utf-8"?>
<Types xmlns="http://schemas.openxmlformats.org/package/2006/content-types">
  <Default Extension="jp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3"/>
  </p:notesMasterIdLst>
  <p:handoutMasterIdLst>
    <p:handoutMasterId r:id="rId24"/>
  </p:handoutMasterIdLst>
  <p:sldIdLst>
    <p:sldId id="256" r:id="rId5"/>
    <p:sldId id="257" r:id="rId6"/>
    <p:sldId id="258" r:id="rId7"/>
    <p:sldId id="259" r:id="rId8"/>
    <p:sldId id="260" r:id="rId9"/>
    <p:sldId id="261" r:id="rId10"/>
    <p:sldId id="262" r:id="rId11"/>
    <p:sldId id="263" r:id="rId12"/>
    <p:sldId id="264" r:id="rId13"/>
    <p:sldId id="269" r:id="rId14"/>
    <p:sldId id="270" r:id="rId15"/>
    <p:sldId id="276" r:id="rId16"/>
    <p:sldId id="271" r:id="rId17"/>
    <p:sldId id="272" r:id="rId18"/>
    <p:sldId id="274" r:id="rId19"/>
    <p:sldId id="275" r:id="rId20"/>
    <p:sldId id="265" r:id="rId21"/>
    <p:sldId id="273" r:id="rId22"/>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3840" userDrawn="1">
          <p15:clr>
            <a:srgbClr val="A4A3A4"/>
          </p15:clr>
        </p15:guide>
        <p15:guide id="7" orient="horz" pos="2500" userDrawn="1">
          <p15:clr>
            <a:srgbClr val="A4A3A4"/>
          </p15:clr>
        </p15:guide>
        <p15:guide id="8" pos="4951"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F1E4"/>
    <a:srgbClr val="B8D3E8"/>
    <a:srgbClr val="197DCE"/>
    <a:srgbClr val="BC7FBB"/>
    <a:srgbClr val="7FC6E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24D61CF-6722-45EE-B0A9-7198A1B95A6B}" v="51" dt="2024-10-07T05:34:40.335"/>
  </p1510:revLst>
</p1510:revInfo>
</file>

<file path=ppt/tableStyles.xml><?xml version="1.0" encoding="utf-8"?>
<a:tblStyleLst xmlns:a="http://schemas.openxmlformats.org/drawingml/2006/main" def="{284E427A-3D55-4303-BF80-6455036E1DE7}">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022" autoAdjust="0"/>
    <p:restoredTop sz="81281" autoAdjust="0"/>
  </p:normalViewPr>
  <p:slideViewPr>
    <p:cSldViewPr snapToGrid="0" showGuides="1">
      <p:cViewPr varScale="1">
        <p:scale>
          <a:sx n="70" d="100"/>
          <a:sy n="70" d="100"/>
        </p:scale>
        <p:origin x="1118" y="43"/>
      </p:cViewPr>
      <p:guideLst>
        <p:guide pos="3840"/>
        <p:guide orient="horz" pos="2500"/>
        <p:guide pos="4951"/>
      </p:guideLst>
    </p:cSldViewPr>
  </p:slideViewPr>
  <p:notesTextViewPr>
    <p:cViewPr>
      <p:scale>
        <a:sx n="1" d="1"/>
        <a:sy n="1" d="1"/>
      </p:scale>
      <p:origin x="0" y="0"/>
    </p:cViewPr>
  </p:notesTextViewPr>
  <p:notesViewPr>
    <p:cSldViewPr snapToGrid="0">
      <p:cViewPr varScale="1">
        <p:scale>
          <a:sx n="58" d="100"/>
          <a:sy n="58" d="100"/>
        </p:scale>
        <p:origin x="2965" y="4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08B8B31-1CFE-4A78-A796-40061C1B298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41F5D168-A009-4B34-B08F-277E0D6ABD9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3D47A4C-1800-412B-9042-C93F1924AECC}" type="datetimeFigureOut">
              <a:rPr lang="en-US" smtClean="0"/>
              <a:t>10/6/2024</a:t>
            </a:fld>
            <a:endParaRPr lang="en-US" dirty="0"/>
          </a:p>
        </p:txBody>
      </p:sp>
      <p:sp>
        <p:nvSpPr>
          <p:cNvPr id="4" name="Footer Placeholder 3">
            <a:extLst>
              <a:ext uri="{FF2B5EF4-FFF2-40B4-BE49-F238E27FC236}">
                <a16:creationId xmlns:a16="http://schemas.microsoft.com/office/drawing/2014/main" id="{810C826E-30C5-4DD2-97CD-F700F8EBBFC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4A1BE32A-EDDE-428D-8FA7-84F681D978C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181FD62-43B6-432F-96E1-BCDE3916E10C}" type="slidenum">
              <a:rPr lang="en-US" smtClean="0"/>
              <a:t>‹#›</a:t>
            </a:fld>
            <a:endParaRPr lang="en-US" dirty="0"/>
          </a:p>
        </p:txBody>
      </p:sp>
    </p:spTree>
    <p:extLst>
      <p:ext uri="{BB962C8B-B14F-4D97-AF65-F5344CB8AC3E}">
        <p14:creationId xmlns:p14="http://schemas.microsoft.com/office/powerpoint/2010/main" val="149938330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noProof="0"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000EB3D-2307-4317-8A1D-B47FA45245F0}" type="datetimeFigureOut">
              <a:rPr lang="en-US" noProof="0" smtClean="0"/>
              <a:t>10/6/2024</a:t>
            </a:fld>
            <a:endParaRPr lang="en-US" noProof="0"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noProof="0"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noProof="0"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3D78A92-0141-4330-8F3E-FAADFAC23844}" type="slidenum">
              <a:rPr lang="en-US" noProof="0" smtClean="0"/>
              <a:t>‹#›</a:t>
            </a:fld>
            <a:endParaRPr lang="en-US" noProof="0" dirty="0"/>
          </a:p>
        </p:txBody>
      </p:sp>
    </p:spTree>
    <p:extLst>
      <p:ext uri="{BB962C8B-B14F-4D97-AF65-F5344CB8AC3E}">
        <p14:creationId xmlns:p14="http://schemas.microsoft.com/office/powerpoint/2010/main" val="17488877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Times New Roman" panose="02020603050405020304" pitchFamily="18" charset="0"/>
                <a:cs typeface="Times New Roman" panose="02020603050405020304" pitchFamily="18" charset="0"/>
              </a:rPr>
              <a:t>Hello my name is Sonia Smith; this is my Leadership PowerPoint for MSN580-01 Role of the Advanced Practice Nurse. I will be presenting evidence-based sources discussing servant leadership style, mentoring, networking, and areas of APN leadership.</a:t>
            </a:r>
          </a:p>
        </p:txBody>
      </p:sp>
      <p:sp>
        <p:nvSpPr>
          <p:cNvPr id="4" name="Slide Number Placeholder 3"/>
          <p:cNvSpPr>
            <a:spLocks noGrp="1"/>
          </p:cNvSpPr>
          <p:nvPr>
            <p:ph type="sldNum" sz="quarter" idx="5"/>
          </p:nvPr>
        </p:nvSpPr>
        <p:spPr/>
        <p:txBody>
          <a:bodyPr/>
          <a:lstStyle/>
          <a:p>
            <a:fld id="{53D78A92-0141-4330-8F3E-FAADFAC23844}" type="slidenum">
              <a:rPr lang="en-US" noProof="0" smtClean="0"/>
              <a:t>1</a:t>
            </a:fld>
            <a:endParaRPr lang="en-US" noProof="0" dirty="0"/>
          </a:p>
        </p:txBody>
      </p:sp>
    </p:spTree>
    <p:extLst>
      <p:ext uri="{BB962C8B-B14F-4D97-AF65-F5344CB8AC3E}">
        <p14:creationId xmlns:p14="http://schemas.microsoft.com/office/powerpoint/2010/main" val="34212214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00000"/>
                </a:solidFill>
                <a:effectLst/>
                <a:highlight>
                  <a:srgbClr val="FFFFFF"/>
                </a:highlight>
                <a:latin typeface="Aptos" panose="020B0004020202020204" pitchFamily="34" charset="0"/>
              </a:rPr>
              <a:t>Networking is an important part of growth as an APN. Staying proactive in supporting your own well-being through Networking will help an APN improve their education as well as improve job opportunities (Fernandez, 2022). Networking events i.e., American Association of Nurse Practitioners (AANP) conferences, Alumni groups, company mixers or events are a great way to engage with colleagues of all backgrounds and specialties (Fernandez, 2022). Bringing a friend to help break the ice with conversations can help APNs that are more on the introverted side. Once connected with other APNs many doors of opportunities open. </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3D78A92-0141-4330-8F3E-FAADFAC23844}" type="slidenum">
              <a:rPr lang="en-US" noProof="0" smtClean="0"/>
              <a:t>10</a:t>
            </a:fld>
            <a:endParaRPr lang="en-US" noProof="0" dirty="0"/>
          </a:p>
        </p:txBody>
      </p:sp>
    </p:spTree>
    <p:extLst>
      <p:ext uri="{BB962C8B-B14F-4D97-AF65-F5344CB8AC3E}">
        <p14:creationId xmlns:p14="http://schemas.microsoft.com/office/powerpoint/2010/main" val="9048472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00000"/>
                </a:solidFill>
                <a:effectLst/>
                <a:highlight>
                  <a:srgbClr val="FFFFFF"/>
                </a:highlight>
                <a:latin typeface="Aptos" panose="020B0004020202020204" pitchFamily="34" charset="0"/>
              </a:rPr>
              <a:t>AANP conferences are the most popular events for APNs, and they give an excuse to travel. AANP conferences can be anywhere from Florida to California, giving opportunities for memorable experiences and new connections (Fernandez, 2022). These conferences have continuing education (CE) credits, hands-on experience through their skill-building workshops, and the ability to meet colleagues from other states and learn more about the APN profession (Fernandez, 2022). Making these connections will broaden the list of contacts for APNs, and this will help with job referrals, volunteer opportunities, professional honors nominations, and expanding leadership skills (Fernandez, 2022). </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3D78A92-0141-4330-8F3E-FAADFAC23844}" type="slidenum">
              <a:rPr lang="en-US" noProof="0" smtClean="0"/>
              <a:t>11</a:t>
            </a:fld>
            <a:endParaRPr lang="en-US" noProof="0" dirty="0"/>
          </a:p>
        </p:txBody>
      </p:sp>
    </p:spTree>
    <p:extLst>
      <p:ext uri="{BB962C8B-B14F-4D97-AF65-F5344CB8AC3E}">
        <p14:creationId xmlns:p14="http://schemas.microsoft.com/office/powerpoint/2010/main" val="23532776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00000"/>
                </a:solidFill>
                <a:effectLst/>
                <a:highlight>
                  <a:srgbClr val="FFFFFF"/>
                </a:highlight>
                <a:latin typeface="Aptos" panose="020B0004020202020204" pitchFamily="34" charset="0"/>
              </a:rPr>
              <a:t>In this day and age Networking has never been easier. While the idea of traveling and getting out of the house can be appealing and could make stronger connections, the virtual world has a more comfortable route.  Virtual conferences are the epitome of convenience (Fernandez, 2022). There are no possibly missing flights, there is no depending on a taxi and risking not being punctual. Virtual conferences are cost-effective and offer everything an in-person conference offers but in the convenience of being at home (Fernandez, 2022). </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3D78A92-0141-4330-8F3E-FAADFAC23844}" type="slidenum">
              <a:rPr lang="en-US" noProof="0" smtClean="0"/>
              <a:t>12</a:t>
            </a:fld>
            <a:endParaRPr lang="en-US" noProof="0" dirty="0"/>
          </a:p>
        </p:txBody>
      </p:sp>
    </p:spTree>
    <p:extLst>
      <p:ext uri="{BB962C8B-B14F-4D97-AF65-F5344CB8AC3E}">
        <p14:creationId xmlns:p14="http://schemas.microsoft.com/office/powerpoint/2010/main" val="17118007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Times New Roman" panose="02020603050405020304" pitchFamily="18" charset="0"/>
                <a:cs typeface="Times New Roman" panose="02020603050405020304" pitchFamily="18" charset="0"/>
              </a:rPr>
              <a:t>APN leaders will go through stages in their development (Grossman &amp; </a:t>
            </a:r>
            <a:r>
              <a:rPr lang="en-US" dirty="0" err="1">
                <a:latin typeface="Times New Roman" panose="02020603050405020304" pitchFamily="18" charset="0"/>
                <a:cs typeface="Times New Roman" panose="02020603050405020304" pitchFamily="18" charset="0"/>
              </a:rPr>
              <a:t>Valiga</a:t>
            </a:r>
            <a:r>
              <a:rPr lang="en-US" dirty="0">
                <a:latin typeface="Times New Roman" panose="02020603050405020304" pitchFamily="18" charset="0"/>
                <a:cs typeface="Times New Roman" panose="02020603050405020304" pitchFamily="18" charset="0"/>
              </a:rPr>
              <a:t>, 2021). Leadership competencies must be defined in order to enhance leadership qualities (Heinen et al., 2019). </a:t>
            </a:r>
          </a:p>
          <a:p>
            <a:r>
              <a:rPr lang="en-US" dirty="0">
                <a:latin typeface="Times New Roman" panose="02020603050405020304" pitchFamily="18" charset="0"/>
                <a:cs typeface="Times New Roman" panose="02020603050405020304" pitchFamily="18" charset="0"/>
              </a:rPr>
              <a:t>The best way for an APN to learn how to be a leader is to start leading (Grossman &amp; </a:t>
            </a:r>
            <a:r>
              <a:rPr lang="en-US" dirty="0" err="1">
                <a:latin typeface="Times New Roman" panose="02020603050405020304" pitchFamily="18" charset="0"/>
                <a:cs typeface="Times New Roman" panose="02020603050405020304" pitchFamily="18" charset="0"/>
              </a:rPr>
              <a:t>Valiga</a:t>
            </a:r>
            <a:r>
              <a:rPr lang="en-US" dirty="0">
                <a:latin typeface="Times New Roman" panose="02020603050405020304" pitchFamily="18" charset="0"/>
                <a:cs typeface="Times New Roman" panose="02020603050405020304" pitchFamily="18" charset="0"/>
              </a:rPr>
              <a:t>, 2021). Developing leadership proficiencies is an important prerequisite for APNs (Heinen et al., 2019).  An APN leader must first serve as a leader, just talking about it or watching others isn’t enough, the APN needs to be exercising leadership in order to properly develop their leadership skills (Grossman &amp; </a:t>
            </a:r>
            <a:r>
              <a:rPr lang="en-US" dirty="0" err="1">
                <a:latin typeface="Times New Roman" panose="02020603050405020304" pitchFamily="18" charset="0"/>
                <a:cs typeface="Times New Roman" panose="02020603050405020304" pitchFamily="18" charset="0"/>
              </a:rPr>
              <a:t>Valiga</a:t>
            </a:r>
            <a:r>
              <a:rPr lang="en-US" dirty="0">
                <a:latin typeface="Times New Roman" panose="02020603050405020304" pitchFamily="18" charset="0"/>
                <a:cs typeface="Times New Roman" panose="02020603050405020304" pitchFamily="18" charset="0"/>
              </a:rPr>
              <a:t>, 2021). </a:t>
            </a:r>
          </a:p>
        </p:txBody>
      </p:sp>
      <p:sp>
        <p:nvSpPr>
          <p:cNvPr id="4" name="Slide Number Placeholder 3"/>
          <p:cNvSpPr>
            <a:spLocks noGrp="1"/>
          </p:cNvSpPr>
          <p:nvPr>
            <p:ph type="sldNum" sz="quarter" idx="5"/>
          </p:nvPr>
        </p:nvSpPr>
        <p:spPr/>
        <p:txBody>
          <a:bodyPr/>
          <a:lstStyle/>
          <a:p>
            <a:fld id="{53D78A92-0141-4330-8F3E-FAADFAC23844}" type="slidenum">
              <a:rPr lang="en-US" noProof="0" smtClean="0"/>
              <a:t>13</a:t>
            </a:fld>
            <a:endParaRPr lang="en-US" noProof="0" dirty="0"/>
          </a:p>
        </p:txBody>
      </p:sp>
    </p:spTree>
    <p:extLst>
      <p:ext uri="{BB962C8B-B14F-4D97-AF65-F5344CB8AC3E}">
        <p14:creationId xmlns:p14="http://schemas.microsoft.com/office/powerpoint/2010/main" val="10350132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Times New Roman" panose="02020603050405020304" pitchFamily="18" charset="0"/>
                <a:cs typeface="Times New Roman" panose="02020603050405020304" pitchFamily="18" charset="0"/>
              </a:rPr>
              <a:t>Sensitivity training sessions are crucial in APN leadership, and they give the opportunity to focus on different important areas i.e., openness, biases, one’s personal feelings, how hostilities and defensiveness may be exhibited within a group, and perception (Grossman &amp; </a:t>
            </a:r>
            <a:r>
              <a:rPr lang="en-US" dirty="0" err="1">
                <a:latin typeface="Times New Roman" panose="02020603050405020304" pitchFamily="18" charset="0"/>
                <a:cs typeface="Times New Roman" panose="02020603050405020304" pitchFamily="18" charset="0"/>
              </a:rPr>
              <a:t>Valiga</a:t>
            </a:r>
            <a:r>
              <a:rPr lang="en-US" dirty="0">
                <a:latin typeface="Times New Roman" panose="02020603050405020304" pitchFamily="18" charset="0"/>
                <a:cs typeface="Times New Roman" panose="02020603050405020304" pitchFamily="18" charset="0"/>
              </a:rPr>
              <a:t>, 2021). Being able to put aside one’s own feelings to possibly understand someone else doesn’t come easily to many, and that is why sitting through different training is important for the APN. Sensitivity training will help the APN appreciate the importance of shared decision making, collaboration and decision making are a team effort (Grossman &amp; </a:t>
            </a:r>
            <a:r>
              <a:rPr lang="en-US" dirty="0" err="1">
                <a:latin typeface="Times New Roman" panose="02020603050405020304" pitchFamily="18" charset="0"/>
                <a:cs typeface="Times New Roman" panose="02020603050405020304" pitchFamily="18" charset="0"/>
              </a:rPr>
              <a:t>Valiga</a:t>
            </a:r>
            <a:r>
              <a:rPr lang="en-US" dirty="0">
                <a:latin typeface="Times New Roman" panose="02020603050405020304" pitchFamily="18" charset="0"/>
                <a:cs typeface="Times New Roman" panose="02020603050405020304" pitchFamily="18" charset="0"/>
              </a:rPr>
              <a:t>, 2021). </a:t>
            </a:r>
          </a:p>
        </p:txBody>
      </p:sp>
      <p:sp>
        <p:nvSpPr>
          <p:cNvPr id="4" name="Slide Number Placeholder 3"/>
          <p:cNvSpPr>
            <a:spLocks noGrp="1"/>
          </p:cNvSpPr>
          <p:nvPr>
            <p:ph type="sldNum" sz="quarter" idx="5"/>
          </p:nvPr>
        </p:nvSpPr>
        <p:spPr/>
        <p:txBody>
          <a:bodyPr/>
          <a:lstStyle/>
          <a:p>
            <a:fld id="{53D78A92-0141-4330-8F3E-FAADFAC23844}" type="slidenum">
              <a:rPr lang="en-US" noProof="0" smtClean="0"/>
              <a:t>14</a:t>
            </a:fld>
            <a:endParaRPr lang="en-US" noProof="0" dirty="0"/>
          </a:p>
        </p:txBody>
      </p:sp>
    </p:spTree>
    <p:extLst>
      <p:ext uri="{BB962C8B-B14F-4D97-AF65-F5344CB8AC3E}">
        <p14:creationId xmlns:p14="http://schemas.microsoft.com/office/powerpoint/2010/main" val="15856088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Observing successful leaders is a great way to develop effective leadership skills </a:t>
            </a:r>
            <a:r>
              <a:rPr lang="en-US" dirty="0">
                <a:latin typeface="Times New Roman" panose="02020603050405020304" pitchFamily="18" charset="0"/>
                <a:cs typeface="Times New Roman" panose="02020603050405020304" pitchFamily="18" charset="0"/>
              </a:rPr>
              <a:t>(Grossman &amp; </a:t>
            </a:r>
            <a:r>
              <a:rPr lang="en-US" dirty="0" err="1">
                <a:latin typeface="Times New Roman" panose="02020603050405020304" pitchFamily="18" charset="0"/>
                <a:cs typeface="Times New Roman" panose="02020603050405020304" pitchFamily="18" charset="0"/>
              </a:rPr>
              <a:t>Valiga</a:t>
            </a:r>
            <a:r>
              <a:rPr lang="en-US" dirty="0">
                <a:latin typeface="Times New Roman" panose="02020603050405020304" pitchFamily="18" charset="0"/>
                <a:cs typeface="Times New Roman" panose="02020603050405020304" pitchFamily="18" charset="0"/>
              </a:rPr>
              <a:t>, 2021). Role-modeling happens whether it’s purposeful or not, as an APN conscious role-modeling is something that can be enhanced through professional conferences (Grossman &amp; </a:t>
            </a:r>
            <a:r>
              <a:rPr lang="en-US" dirty="0" err="1">
                <a:latin typeface="Times New Roman" panose="02020603050405020304" pitchFamily="18" charset="0"/>
                <a:cs typeface="Times New Roman" panose="02020603050405020304" pitchFamily="18" charset="0"/>
              </a:rPr>
              <a:t>Valiga</a:t>
            </a:r>
            <a:r>
              <a:rPr lang="en-US" dirty="0">
                <a:latin typeface="Times New Roman" panose="02020603050405020304" pitchFamily="18" charset="0"/>
                <a:cs typeface="Times New Roman" panose="02020603050405020304" pitchFamily="18" charset="0"/>
              </a:rPr>
              <a:t>, 2021). Role-modeling is a core competency and can demonstrate critical and reflective thinking (Heinen et al., 2019).  It is important to know that an APN is a role-model no matter what, and it’s up to the APN as an individual to decide on fine tuning their skills. </a:t>
            </a:r>
            <a:br>
              <a:rPr lang="en-US" dirty="0"/>
            </a:br>
            <a:endParaRPr lang="en-US" dirty="0"/>
          </a:p>
        </p:txBody>
      </p:sp>
      <p:sp>
        <p:nvSpPr>
          <p:cNvPr id="4" name="Slide Number Placeholder 3"/>
          <p:cNvSpPr>
            <a:spLocks noGrp="1"/>
          </p:cNvSpPr>
          <p:nvPr>
            <p:ph type="sldNum" sz="quarter" idx="5"/>
          </p:nvPr>
        </p:nvSpPr>
        <p:spPr/>
        <p:txBody>
          <a:bodyPr/>
          <a:lstStyle/>
          <a:p>
            <a:fld id="{53D78A92-0141-4330-8F3E-FAADFAC23844}" type="slidenum">
              <a:rPr lang="en-US" noProof="0" smtClean="0"/>
              <a:t>15</a:t>
            </a:fld>
            <a:endParaRPr lang="en-US" noProof="0" dirty="0"/>
          </a:p>
        </p:txBody>
      </p:sp>
    </p:spTree>
    <p:extLst>
      <p:ext uri="{BB962C8B-B14F-4D97-AF65-F5344CB8AC3E}">
        <p14:creationId xmlns:p14="http://schemas.microsoft.com/office/powerpoint/2010/main" val="33510103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Times New Roman" panose="02020603050405020304" pitchFamily="18" charset="0"/>
                <a:cs typeface="Times New Roman" panose="02020603050405020304" pitchFamily="18" charset="0"/>
              </a:rPr>
              <a:t>On the job training is an important part of the APN role. The APNs mentor will be guiding their mentee throughout the process, introducing them to staff, familiarizing them with patient care and how workflows. Or there’s other ways of bringing an APN into their role i.e., serving as a chair-elect, participating in leadership internship, or apprenticeship to someone through a leadership role (Grossman &amp; </a:t>
            </a:r>
            <a:r>
              <a:rPr lang="en-US" dirty="0" err="1">
                <a:latin typeface="Times New Roman" panose="02020603050405020304" pitchFamily="18" charset="0"/>
                <a:cs typeface="Times New Roman" panose="02020603050405020304" pitchFamily="18" charset="0"/>
              </a:rPr>
              <a:t>Valiga</a:t>
            </a:r>
            <a:r>
              <a:rPr lang="en-US" dirty="0">
                <a:latin typeface="Times New Roman" panose="02020603050405020304" pitchFamily="18" charset="0"/>
                <a:cs typeface="Times New Roman" panose="02020603050405020304" pitchFamily="18" charset="0"/>
              </a:rPr>
              <a:t>, 2021). Reflection and self-assessment involves gaining insight, and learning from everyday experiences (Grossman &amp; </a:t>
            </a:r>
            <a:r>
              <a:rPr lang="en-US" dirty="0" err="1">
                <a:latin typeface="Times New Roman" panose="02020603050405020304" pitchFamily="18" charset="0"/>
                <a:cs typeface="Times New Roman" panose="02020603050405020304" pitchFamily="18" charset="0"/>
              </a:rPr>
              <a:t>Valiga</a:t>
            </a:r>
            <a:r>
              <a:rPr lang="en-US" dirty="0">
                <a:latin typeface="Times New Roman" panose="02020603050405020304" pitchFamily="18" charset="0"/>
                <a:cs typeface="Times New Roman" panose="02020603050405020304" pitchFamily="18" charset="0"/>
              </a:rPr>
              <a:t>, 2021). The idea is that APNs should be evaluating themselves on a daily basis, that way they can be learning and gaining experiences every day. </a:t>
            </a:r>
          </a:p>
        </p:txBody>
      </p:sp>
      <p:sp>
        <p:nvSpPr>
          <p:cNvPr id="4" name="Slide Number Placeholder 3"/>
          <p:cNvSpPr>
            <a:spLocks noGrp="1"/>
          </p:cNvSpPr>
          <p:nvPr>
            <p:ph type="sldNum" sz="quarter" idx="5"/>
          </p:nvPr>
        </p:nvSpPr>
        <p:spPr/>
        <p:txBody>
          <a:bodyPr/>
          <a:lstStyle/>
          <a:p>
            <a:fld id="{53D78A92-0141-4330-8F3E-FAADFAC23844}" type="slidenum">
              <a:rPr lang="en-US" noProof="0" smtClean="0"/>
              <a:t>16</a:t>
            </a:fld>
            <a:endParaRPr lang="en-US" noProof="0" dirty="0"/>
          </a:p>
        </p:txBody>
      </p:sp>
    </p:spTree>
    <p:extLst>
      <p:ext uri="{BB962C8B-B14F-4D97-AF65-F5344CB8AC3E}">
        <p14:creationId xmlns:p14="http://schemas.microsoft.com/office/powerpoint/2010/main" val="10972636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kern="100" dirty="0">
                <a:effectLst/>
                <a:latin typeface="Calibri Light" panose="020F0302020204030204" pitchFamily="34" charset="0"/>
                <a:ea typeface="Aptos" panose="020B0004020202020204" pitchFamily="34" charset="0"/>
                <a:cs typeface="Times New Roman" panose="02020603050405020304" pitchFamily="18" charset="0"/>
              </a:rPr>
              <a:t>My personal leadership philosophy is servant leadership based; I believe by helping others first patients will be the biggest benefiter. I believe that by putting aside self-interest I can be a part of someone’s transition into a great leader. By taking time and consideration with others, I know most of them will do the same, and this will create a cycle of servant leaders ready to assist others along the way.  I personally believe servant leadership fits Nightingale Colleges (NC) Mission, Vision, and Values perfectly. NCs Mission is to improve education, health, and employment systems by helping learners, alumni, and collaborators achieve academically, grow personally, and develop professionally. The college also serves diverse communities and aims to close educational equity gaps. Servant leaders want others to grow and blossom, just as NC does. NCs Vision is “Better Health &amp; Better Humanity for a Better World,”, again perfectly fits the servant leadership style which focuses on the betterment of up-coming leaders. NCs Values are, evolve deliberately, grounded in love, trust, forgiveness, courage, kindness, humility, gratitude, and lightheartedness. Strive for self-governing, self-actualizing, and self-transcending. Act with growth mindset, transparency, and responsibility, while building community. NCs Mission, Vision, and Values are the epitome of my personal leadership philosophy which is servant leadership based.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53D78A92-0141-4330-8F3E-FAADFAC23844}" type="slidenum">
              <a:rPr lang="en-US" noProof="0" smtClean="0"/>
              <a:t>17</a:t>
            </a:fld>
            <a:endParaRPr lang="en-US" noProof="0" dirty="0"/>
          </a:p>
        </p:txBody>
      </p:sp>
    </p:spTree>
    <p:extLst>
      <p:ext uri="{BB962C8B-B14F-4D97-AF65-F5344CB8AC3E}">
        <p14:creationId xmlns:p14="http://schemas.microsoft.com/office/powerpoint/2010/main" val="6145122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Times New Roman" panose="02020603050405020304" pitchFamily="18" charset="0"/>
                <a:cs typeface="Times New Roman" panose="02020603050405020304" pitchFamily="18" charset="0"/>
              </a:rPr>
              <a:t>Servant leadership style prioritizes the needs of others (</a:t>
            </a:r>
            <a:r>
              <a:rPr lang="en-US" dirty="0" err="1">
                <a:latin typeface="Times New Roman" panose="02020603050405020304" pitchFamily="18" charset="0"/>
                <a:cs typeface="Times New Roman" panose="02020603050405020304" pitchFamily="18" charset="0"/>
              </a:rPr>
              <a:t>Maglione</a:t>
            </a:r>
            <a:r>
              <a:rPr lang="en-US" dirty="0">
                <a:latin typeface="Times New Roman" panose="02020603050405020304" pitchFamily="18" charset="0"/>
                <a:cs typeface="Times New Roman" panose="02020603050405020304" pitchFamily="18" charset="0"/>
              </a:rPr>
              <a:t>, 2022). Servant leadership is moral-based and should be considered a natural component of the leader, the focus of personal growth and well-being of others drives the servant leader (</a:t>
            </a:r>
            <a:r>
              <a:rPr lang="en-US" dirty="0" err="1">
                <a:latin typeface="Times New Roman" panose="02020603050405020304" pitchFamily="18" charset="0"/>
                <a:cs typeface="Times New Roman" panose="02020603050405020304" pitchFamily="18" charset="0"/>
              </a:rPr>
              <a:t>Demeke</a:t>
            </a:r>
            <a:r>
              <a:rPr lang="en-US" dirty="0">
                <a:latin typeface="Times New Roman" panose="02020603050405020304" pitchFamily="18" charset="0"/>
                <a:cs typeface="Times New Roman" panose="02020603050405020304" pitchFamily="18" charset="0"/>
              </a:rPr>
              <a:t> et al., 2024). The servant leader embraces their motivation to be a leader and their strong conviction to serve (</a:t>
            </a:r>
            <a:r>
              <a:rPr lang="en-US" dirty="0" err="1">
                <a:latin typeface="Times New Roman" panose="02020603050405020304" pitchFamily="18" charset="0"/>
                <a:cs typeface="Times New Roman" panose="02020603050405020304" pitchFamily="18" charset="0"/>
              </a:rPr>
              <a:t>Demeke</a:t>
            </a:r>
            <a:r>
              <a:rPr lang="en-US" dirty="0">
                <a:latin typeface="Times New Roman" panose="02020603050405020304" pitchFamily="18" charset="0"/>
                <a:cs typeface="Times New Roman" panose="02020603050405020304" pitchFamily="18" charset="0"/>
              </a:rPr>
              <a:t>, 2024). The greater leader per Grossman &amp; </a:t>
            </a:r>
            <a:r>
              <a:rPr lang="en-US" dirty="0" err="1">
                <a:latin typeface="Times New Roman" panose="02020603050405020304" pitchFamily="18" charset="0"/>
                <a:cs typeface="Times New Roman" panose="02020603050405020304" pitchFamily="18" charset="0"/>
              </a:rPr>
              <a:t>Valiga</a:t>
            </a:r>
            <a:r>
              <a:rPr lang="en-US" dirty="0">
                <a:latin typeface="Times New Roman" panose="02020603050405020304" pitchFamily="18" charset="0"/>
                <a:cs typeface="Times New Roman" panose="02020603050405020304" pitchFamily="18" charset="0"/>
              </a:rPr>
              <a:t> (2021) is seen as a servant first. </a:t>
            </a:r>
          </a:p>
        </p:txBody>
      </p:sp>
      <p:sp>
        <p:nvSpPr>
          <p:cNvPr id="4" name="Slide Number Placeholder 3"/>
          <p:cNvSpPr>
            <a:spLocks noGrp="1"/>
          </p:cNvSpPr>
          <p:nvPr>
            <p:ph type="sldNum" sz="quarter" idx="5"/>
          </p:nvPr>
        </p:nvSpPr>
        <p:spPr/>
        <p:txBody>
          <a:bodyPr/>
          <a:lstStyle/>
          <a:p>
            <a:fld id="{53D78A92-0141-4330-8F3E-FAADFAC23844}" type="slidenum">
              <a:rPr lang="en-US" noProof="0" smtClean="0"/>
              <a:t>2</a:t>
            </a:fld>
            <a:endParaRPr lang="en-US" noProof="0" dirty="0"/>
          </a:p>
        </p:txBody>
      </p:sp>
    </p:spTree>
    <p:extLst>
      <p:ext uri="{BB962C8B-B14F-4D97-AF65-F5344CB8AC3E}">
        <p14:creationId xmlns:p14="http://schemas.microsoft.com/office/powerpoint/2010/main" val="1723115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Times New Roman" panose="02020603050405020304" pitchFamily="18" charset="0"/>
                <a:cs typeface="Times New Roman" panose="02020603050405020304" pitchFamily="18" charset="0"/>
              </a:rPr>
              <a:t>Servant leadership creates a supportive environment for new employees as well as current employees (</a:t>
            </a:r>
            <a:r>
              <a:rPr lang="en-US" dirty="0" err="1">
                <a:latin typeface="Times New Roman" panose="02020603050405020304" pitchFamily="18" charset="0"/>
                <a:cs typeface="Times New Roman" panose="02020603050405020304" pitchFamily="18" charset="0"/>
              </a:rPr>
              <a:t>Demeke</a:t>
            </a:r>
            <a:r>
              <a:rPr lang="en-US" dirty="0">
                <a:latin typeface="Times New Roman" panose="02020603050405020304" pitchFamily="18" charset="0"/>
                <a:cs typeface="Times New Roman" panose="02020603050405020304" pitchFamily="18" charset="0"/>
              </a:rPr>
              <a:t> et al., 2024). It also demonstrates service quality, patient satisfaction, organizational performance, and quality of leader-follower relationships (</a:t>
            </a:r>
            <a:r>
              <a:rPr lang="en-US" dirty="0" err="1">
                <a:latin typeface="Times New Roman" panose="02020603050405020304" pitchFamily="18" charset="0"/>
                <a:cs typeface="Times New Roman" panose="02020603050405020304" pitchFamily="18" charset="0"/>
              </a:rPr>
              <a:t>Demeke</a:t>
            </a:r>
            <a:r>
              <a:rPr lang="en-US" dirty="0">
                <a:latin typeface="Times New Roman" panose="02020603050405020304" pitchFamily="18" charset="0"/>
                <a:cs typeface="Times New Roman" panose="02020603050405020304" pitchFamily="18" charset="0"/>
              </a:rPr>
              <a:t> et al., 2024). Servant leadership successfully nurtures employee motivation, employee commitment, job embeddedness, psychological well-being, proactive behavior and most importantly satisfaction at work (</a:t>
            </a:r>
            <a:r>
              <a:rPr lang="en-US" dirty="0" err="1">
                <a:latin typeface="Times New Roman" panose="02020603050405020304" pitchFamily="18" charset="0"/>
                <a:cs typeface="Times New Roman" panose="02020603050405020304" pitchFamily="18" charset="0"/>
              </a:rPr>
              <a:t>Demeke</a:t>
            </a:r>
            <a:r>
              <a:rPr lang="en-US" dirty="0">
                <a:latin typeface="Times New Roman" panose="02020603050405020304" pitchFamily="18" charset="0"/>
                <a:cs typeface="Times New Roman" panose="02020603050405020304" pitchFamily="18" charset="0"/>
              </a:rPr>
              <a:t> et al., 2024).</a:t>
            </a:r>
          </a:p>
        </p:txBody>
      </p:sp>
      <p:sp>
        <p:nvSpPr>
          <p:cNvPr id="4" name="Slide Number Placeholder 3"/>
          <p:cNvSpPr>
            <a:spLocks noGrp="1"/>
          </p:cNvSpPr>
          <p:nvPr>
            <p:ph type="sldNum" sz="quarter" idx="5"/>
          </p:nvPr>
        </p:nvSpPr>
        <p:spPr/>
        <p:txBody>
          <a:bodyPr/>
          <a:lstStyle/>
          <a:p>
            <a:fld id="{53D78A92-0141-4330-8F3E-FAADFAC23844}" type="slidenum">
              <a:rPr lang="en-US" noProof="0" smtClean="0"/>
              <a:t>3</a:t>
            </a:fld>
            <a:endParaRPr lang="en-US" noProof="0" dirty="0"/>
          </a:p>
        </p:txBody>
      </p:sp>
    </p:spTree>
    <p:extLst>
      <p:ext uri="{BB962C8B-B14F-4D97-AF65-F5344CB8AC3E}">
        <p14:creationId xmlns:p14="http://schemas.microsoft.com/office/powerpoint/2010/main" val="24365930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Times New Roman" panose="02020603050405020304" pitchFamily="18" charset="0"/>
                <a:cs typeface="Times New Roman" panose="02020603050405020304" pitchFamily="18" charset="0"/>
              </a:rPr>
              <a:t>Servant leaders create more than a work friendly environment, they create the welcoming environment needed to allow proactive thinking and growth (</a:t>
            </a:r>
            <a:r>
              <a:rPr lang="en-US" dirty="0" err="1">
                <a:latin typeface="Times New Roman" panose="02020603050405020304" pitchFamily="18" charset="0"/>
                <a:cs typeface="Times New Roman" panose="02020603050405020304" pitchFamily="18" charset="0"/>
              </a:rPr>
              <a:t>Demeke</a:t>
            </a:r>
            <a:r>
              <a:rPr lang="en-US" dirty="0">
                <a:latin typeface="Times New Roman" panose="02020603050405020304" pitchFamily="18" charset="0"/>
                <a:cs typeface="Times New Roman" panose="02020603050405020304" pitchFamily="18" charset="0"/>
              </a:rPr>
              <a:t>, 2024). Employees need to know they have support; they need to know there’s a certain level of a safety net. The Advance Practice Nurses role needs to exude care and understanding which is a big part of servant leadership style. </a:t>
            </a:r>
          </a:p>
        </p:txBody>
      </p:sp>
      <p:sp>
        <p:nvSpPr>
          <p:cNvPr id="4" name="Slide Number Placeholder 3"/>
          <p:cNvSpPr>
            <a:spLocks noGrp="1"/>
          </p:cNvSpPr>
          <p:nvPr>
            <p:ph type="sldNum" sz="quarter" idx="5"/>
          </p:nvPr>
        </p:nvSpPr>
        <p:spPr/>
        <p:txBody>
          <a:bodyPr/>
          <a:lstStyle/>
          <a:p>
            <a:fld id="{53D78A92-0141-4330-8F3E-FAADFAC23844}" type="slidenum">
              <a:rPr lang="en-US" noProof="0" smtClean="0"/>
              <a:t>4</a:t>
            </a:fld>
            <a:endParaRPr lang="en-US" noProof="0" dirty="0"/>
          </a:p>
        </p:txBody>
      </p:sp>
    </p:spTree>
    <p:extLst>
      <p:ext uri="{BB962C8B-B14F-4D97-AF65-F5344CB8AC3E}">
        <p14:creationId xmlns:p14="http://schemas.microsoft.com/office/powerpoint/2010/main" val="35773223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Times New Roman" panose="02020603050405020304" pitchFamily="18" charset="0"/>
                <a:cs typeface="Times New Roman" panose="02020603050405020304" pitchFamily="18" charset="0"/>
              </a:rPr>
              <a:t>The Golden Rule, “do unto others as you would have them do unto you,” this can be found in many different ancient writings. Employees who intentionally hoard knowledge will be met by similar unkind conduct (Zada et al, 2022). And why do employees hoard knowledge? The number one reason is they believe it makes them irreplaceable (Zada et al., 2022). Having APNs whose main leadership style is servant, can and will avoid hoarding knowledge employees in my opinion. </a:t>
            </a:r>
          </a:p>
        </p:txBody>
      </p:sp>
      <p:sp>
        <p:nvSpPr>
          <p:cNvPr id="4" name="Slide Number Placeholder 3"/>
          <p:cNvSpPr>
            <a:spLocks noGrp="1"/>
          </p:cNvSpPr>
          <p:nvPr>
            <p:ph type="sldNum" sz="quarter" idx="5"/>
          </p:nvPr>
        </p:nvSpPr>
        <p:spPr/>
        <p:txBody>
          <a:bodyPr/>
          <a:lstStyle/>
          <a:p>
            <a:fld id="{53D78A92-0141-4330-8F3E-FAADFAC23844}" type="slidenum">
              <a:rPr lang="en-US" noProof="0" smtClean="0"/>
              <a:t>5</a:t>
            </a:fld>
            <a:endParaRPr lang="en-US" noProof="0" dirty="0"/>
          </a:p>
        </p:txBody>
      </p:sp>
    </p:spTree>
    <p:extLst>
      <p:ext uri="{BB962C8B-B14F-4D97-AF65-F5344CB8AC3E}">
        <p14:creationId xmlns:p14="http://schemas.microsoft.com/office/powerpoint/2010/main" val="36362875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00000"/>
                </a:solidFill>
                <a:effectLst/>
                <a:highlight>
                  <a:srgbClr val="FFFFFF"/>
                </a:highlight>
                <a:latin typeface="Times New Roman" panose="02020603050405020304" pitchFamily="18" charset="0"/>
                <a:cs typeface="Times New Roman" panose="02020603050405020304" pitchFamily="18" charset="0"/>
              </a:rPr>
              <a:t>Mentoring, a professional acting on the behalf of a new APN graduate, someone who vouches for the new APN graduate's performance (</a:t>
            </a:r>
            <a:r>
              <a:rPr lang="en-US" b="0" i="0" dirty="0" err="1">
                <a:solidFill>
                  <a:srgbClr val="000000"/>
                </a:solidFill>
                <a:effectLst/>
                <a:highlight>
                  <a:srgbClr val="FFFFFF"/>
                </a:highlight>
                <a:latin typeface="Times New Roman" panose="02020603050405020304" pitchFamily="18" charset="0"/>
                <a:cs typeface="Times New Roman" panose="02020603050405020304" pitchFamily="18" charset="0"/>
              </a:rPr>
              <a:t>Louwagie</a:t>
            </a:r>
            <a:r>
              <a:rPr lang="en-US" b="0" i="0" dirty="0">
                <a:solidFill>
                  <a:srgbClr val="000000"/>
                </a:solidFill>
                <a:effectLst/>
                <a:highlight>
                  <a:srgbClr val="FFFFFF"/>
                </a:highlight>
                <a:latin typeface="Times New Roman" panose="02020603050405020304" pitchFamily="18" charset="0"/>
                <a:cs typeface="Times New Roman" panose="02020603050405020304" pitchFamily="18" charset="0"/>
              </a:rPr>
              <a:t> et al., 2024). New APNs lack the professional relationships needed for support in their role transition, this usually leads to burnout and discouragement which ultimately leads to new APNs leaving their roles (Bullock et al., 2022).  A mentor will use their influence with respect to leadership opportunities, promotions, and new positions for the new APN that they might not otherwise be considered for (</a:t>
            </a:r>
            <a:r>
              <a:rPr lang="en-US" b="0" i="0" dirty="0" err="1">
                <a:solidFill>
                  <a:srgbClr val="000000"/>
                </a:solidFill>
                <a:effectLst/>
                <a:highlight>
                  <a:srgbClr val="FFFFFF"/>
                </a:highlight>
                <a:latin typeface="Times New Roman" panose="02020603050405020304" pitchFamily="18" charset="0"/>
                <a:cs typeface="Times New Roman" panose="02020603050405020304" pitchFamily="18" charset="0"/>
              </a:rPr>
              <a:t>Louwagie</a:t>
            </a:r>
            <a:r>
              <a:rPr lang="en-US" b="0" i="0" dirty="0">
                <a:solidFill>
                  <a:srgbClr val="000000"/>
                </a:solidFill>
                <a:effectLst/>
                <a:highlight>
                  <a:srgbClr val="FFFFFF"/>
                </a:highlight>
                <a:latin typeface="Times New Roman" panose="02020603050405020304" pitchFamily="18" charset="0"/>
                <a:cs typeface="Times New Roman" panose="02020603050405020304" pitchFamily="18" charset="0"/>
              </a:rPr>
              <a:t> et al., 2024). A mentor will give career advice, give advice on appearance, and connect new APN graduates to career opportunities or senior leadership (</a:t>
            </a:r>
            <a:r>
              <a:rPr lang="en-US" b="0" i="0" dirty="0" err="1">
                <a:solidFill>
                  <a:srgbClr val="000000"/>
                </a:solidFill>
                <a:effectLst/>
                <a:highlight>
                  <a:srgbClr val="FFFFFF"/>
                </a:highlight>
                <a:latin typeface="Times New Roman" panose="02020603050405020304" pitchFamily="18" charset="0"/>
                <a:cs typeface="Times New Roman" panose="02020603050405020304" pitchFamily="18" charset="0"/>
              </a:rPr>
              <a:t>Louwagie</a:t>
            </a:r>
            <a:r>
              <a:rPr lang="en-US" b="0" i="0" dirty="0">
                <a:solidFill>
                  <a:srgbClr val="000000"/>
                </a:solidFill>
                <a:effectLst/>
                <a:highlight>
                  <a:srgbClr val="FFFFFF"/>
                </a:highlight>
                <a:latin typeface="Times New Roman" panose="02020603050405020304" pitchFamily="18" charset="0"/>
                <a:cs typeface="Times New Roman" panose="02020603050405020304" pitchFamily="18" charset="0"/>
              </a:rPr>
              <a:t> et al., 2024). </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3D78A92-0141-4330-8F3E-FAADFAC23844}" type="slidenum">
              <a:rPr lang="en-US" noProof="0" smtClean="0"/>
              <a:t>6</a:t>
            </a:fld>
            <a:endParaRPr lang="en-US" noProof="0" dirty="0"/>
          </a:p>
        </p:txBody>
      </p:sp>
    </p:spTree>
    <p:extLst>
      <p:ext uri="{BB962C8B-B14F-4D97-AF65-F5344CB8AC3E}">
        <p14:creationId xmlns:p14="http://schemas.microsoft.com/office/powerpoint/2010/main" val="26305605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00000"/>
                </a:solidFill>
                <a:effectLst/>
                <a:highlight>
                  <a:srgbClr val="FFFFFF"/>
                </a:highlight>
                <a:latin typeface="Times New Roman" panose="02020603050405020304" pitchFamily="18" charset="0"/>
                <a:cs typeface="Times New Roman" panose="02020603050405020304" pitchFamily="18" charset="0"/>
              </a:rPr>
              <a:t>Mentorship, the key to continuation of quality patient care. New APNs transitioning from student to provider can be challenging, and careful consideration and guidance will help ease the stress involved (Bullock et al., 2022). Mentoring not only sets an APN up for success in their new provider role, mentoring also provides a safety net for the patients. Continuing quality patient care is important, just because there's a learning curve with new APNs shouldn't mean the care the patient receives isn't quality. This is called the education-to-practice gap, and if not properly mentored it can lead to decreased morale and poor-quality patient care (</a:t>
            </a:r>
            <a:r>
              <a:rPr lang="en-US" b="0" i="0" dirty="0" err="1">
                <a:solidFill>
                  <a:srgbClr val="000000"/>
                </a:solidFill>
                <a:effectLst/>
                <a:highlight>
                  <a:srgbClr val="FFFFFF"/>
                </a:highlight>
                <a:latin typeface="Times New Roman" panose="02020603050405020304" pitchFamily="18" charset="0"/>
                <a:cs typeface="Times New Roman" panose="02020603050405020304" pitchFamily="18" charset="0"/>
              </a:rPr>
              <a:t>Louwagie</a:t>
            </a:r>
            <a:r>
              <a:rPr lang="en-US" b="0" i="0" dirty="0">
                <a:solidFill>
                  <a:srgbClr val="000000"/>
                </a:solidFill>
                <a:effectLst/>
                <a:highlight>
                  <a:srgbClr val="FFFFFF"/>
                </a:highlight>
                <a:latin typeface="Times New Roman" panose="02020603050405020304" pitchFamily="18" charset="0"/>
                <a:cs typeface="Times New Roman" panose="02020603050405020304" pitchFamily="18" charset="0"/>
              </a:rPr>
              <a:t> et al., 2024).</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3D78A92-0141-4330-8F3E-FAADFAC23844}" type="slidenum">
              <a:rPr lang="en-US" noProof="0" smtClean="0"/>
              <a:t>7</a:t>
            </a:fld>
            <a:endParaRPr lang="en-US" noProof="0" dirty="0"/>
          </a:p>
        </p:txBody>
      </p:sp>
    </p:spTree>
    <p:extLst>
      <p:ext uri="{BB962C8B-B14F-4D97-AF65-F5344CB8AC3E}">
        <p14:creationId xmlns:p14="http://schemas.microsoft.com/office/powerpoint/2010/main" val="41330857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00000"/>
                </a:solidFill>
                <a:effectLst/>
                <a:highlight>
                  <a:srgbClr val="FFFFFF"/>
                </a:highlight>
                <a:latin typeface="Times New Roman" panose="02020603050405020304" pitchFamily="18" charset="0"/>
                <a:cs typeface="Times New Roman" panose="02020603050405020304" pitchFamily="18" charset="0"/>
              </a:rPr>
              <a:t>Research has proven mentoring new APNs will reduce fear, isolation, anxiety, and feelings of inadequacy (Bullock et al., 2022). The idea is to promote a supportive environment that highlights increased job satisfaction, professional development, and improve leadership (Bullock et al., 2022). Research has also proven that mentors that take on mentees show high satisfaction with being a part of the mentorship process (</a:t>
            </a:r>
            <a:r>
              <a:rPr lang="en-US" b="0" i="0" dirty="0" err="1">
                <a:solidFill>
                  <a:srgbClr val="000000"/>
                </a:solidFill>
                <a:effectLst/>
                <a:highlight>
                  <a:srgbClr val="FFFFFF"/>
                </a:highlight>
                <a:latin typeface="Times New Roman" panose="02020603050405020304" pitchFamily="18" charset="0"/>
                <a:cs typeface="Times New Roman" panose="02020603050405020304" pitchFamily="18" charset="0"/>
              </a:rPr>
              <a:t>Louwagie</a:t>
            </a:r>
            <a:r>
              <a:rPr lang="en-US" b="0" i="0" dirty="0">
                <a:solidFill>
                  <a:srgbClr val="000000"/>
                </a:solidFill>
                <a:effectLst/>
                <a:highlight>
                  <a:srgbClr val="FFFFFF"/>
                </a:highlight>
                <a:latin typeface="Times New Roman" panose="02020603050405020304" pitchFamily="18" charset="0"/>
                <a:cs typeface="Times New Roman" panose="02020603050405020304" pitchFamily="18" charset="0"/>
              </a:rPr>
              <a:t> et al., 2024). Ultimately, new APNs that were under the care and tutelage of a mentor are more likely to embrace and transition into the role of a mentor (</a:t>
            </a:r>
            <a:r>
              <a:rPr lang="en-US" b="0" i="0" dirty="0" err="1">
                <a:solidFill>
                  <a:srgbClr val="000000"/>
                </a:solidFill>
                <a:effectLst/>
                <a:highlight>
                  <a:srgbClr val="FFFFFF"/>
                </a:highlight>
                <a:latin typeface="Times New Roman" panose="02020603050405020304" pitchFamily="18" charset="0"/>
                <a:cs typeface="Times New Roman" panose="02020603050405020304" pitchFamily="18" charset="0"/>
              </a:rPr>
              <a:t>Louwagie</a:t>
            </a:r>
            <a:r>
              <a:rPr lang="en-US" b="0" i="0" dirty="0">
                <a:solidFill>
                  <a:srgbClr val="000000"/>
                </a:solidFill>
                <a:effectLst/>
                <a:highlight>
                  <a:srgbClr val="FFFFFF"/>
                </a:highlight>
                <a:latin typeface="Times New Roman" panose="02020603050405020304" pitchFamily="18" charset="0"/>
                <a:cs typeface="Times New Roman" panose="02020603050405020304" pitchFamily="18" charset="0"/>
              </a:rPr>
              <a:t> et al., 2024).</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3D78A92-0141-4330-8F3E-FAADFAC23844}" type="slidenum">
              <a:rPr lang="en-US" noProof="0" smtClean="0"/>
              <a:t>8</a:t>
            </a:fld>
            <a:endParaRPr lang="en-US" noProof="0" dirty="0"/>
          </a:p>
        </p:txBody>
      </p:sp>
    </p:spTree>
    <p:extLst>
      <p:ext uri="{BB962C8B-B14F-4D97-AF65-F5344CB8AC3E}">
        <p14:creationId xmlns:p14="http://schemas.microsoft.com/office/powerpoint/2010/main" val="398572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en-US" sz="1200" b="0" i="0" dirty="0">
                <a:solidFill>
                  <a:srgbClr val="000000"/>
                </a:solidFill>
                <a:effectLst/>
                <a:highlight>
                  <a:srgbClr val="FFFFFF"/>
                </a:highlight>
                <a:latin typeface="Times New Roman" panose="02020603050405020304" pitchFamily="18" charset="0"/>
                <a:cs typeface="Times New Roman" panose="02020603050405020304" pitchFamily="18" charset="0"/>
              </a:rPr>
              <a:t>Mentoring can be compared to the Servant leadership approach. In order to be a mentor, there has to be some level of wanting to serve in my opinion. Servant leadership and mentoring share a good moral conduct i.e., trustworthiness, caring, empathy, integrity (Zada et al., 2022). To be a mentor/servant leader the interests of others must come first, as well as working for the betterment of the team (Zada et al., 2022). Both mentor and servant leader will help create work environments that promote supportive conditions in which a new APN is able to grow and practice without fear or anxiety (Zada et al., 2022). It is also important to understand that having a mentor isn’t always the best way to succeed, and having a mentor doesn’t always mean the mentor knows best </a:t>
            </a:r>
            <a:r>
              <a:rPr lang="en-US" dirty="0">
                <a:latin typeface="Times New Roman" panose="02020603050405020304" pitchFamily="18" charset="0"/>
                <a:cs typeface="Times New Roman" panose="02020603050405020304" pitchFamily="18" charset="0"/>
              </a:rPr>
              <a:t>(Grossman &amp; </a:t>
            </a:r>
            <a:r>
              <a:rPr lang="en-US" dirty="0" err="1">
                <a:latin typeface="Times New Roman" panose="02020603050405020304" pitchFamily="18" charset="0"/>
                <a:cs typeface="Times New Roman" panose="02020603050405020304" pitchFamily="18" charset="0"/>
              </a:rPr>
              <a:t>Valiga</a:t>
            </a:r>
            <a:r>
              <a:rPr lang="en-US" dirty="0">
                <a:latin typeface="Times New Roman" panose="02020603050405020304" pitchFamily="18" charset="0"/>
                <a:cs typeface="Times New Roman" panose="02020603050405020304" pitchFamily="18" charset="0"/>
              </a:rPr>
              <a:t>, 2021). </a:t>
            </a:r>
            <a:endParaRPr lang="en-US" sz="1200" b="0" i="0" dirty="0">
              <a:solidFill>
                <a:srgbClr val="000000"/>
              </a:solidFill>
              <a:effectLst/>
              <a:highlight>
                <a:srgbClr val="FFFFFF"/>
              </a:highlight>
              <a:latin typeface="Times New Roman" panose="02020603050405020304" pitchFamily="18" charset="0"/>
              <a:cs typeface="Times New Roman" panose="02020603050405020304" pitchFamily="18" charset="0"/>
            </a:endParaRPr>
          </a:p>
          <a:p>
            <a:br>
              <a:rPr lang="en-US" dirty="0"/>
            </a:br>
            <a:endParaRPr lang="en-US" dirty="0"/>
          </a:p>
        </p:txBody>
      </p:sp>
      <p:sp>
        <p:nvSpPr>
          <p:cNvPr id="4" name="Slide Number Placeholder 3"/>
          <p:cNvSpPr>
            <a:spLocks noGrp="1"/>
          </p:cNvSpPr>
          <p:nvPr>
            <p:ph type="sldNum" sz="quarter" idx="5"/>
          </p:nvPr>
        </p:nvSpPr>
        <p:spPr/>
        <p:txBody>
          <a:bodyPr/>
          <a:lstStyle/>
          <a:p>
            <a:fld id="{53D78A92-0141-4330-8F3E-FAADFAC23844}" type="slidenum">
              <a:rPr lang="en-US" noProof="0" smtClean="0"/>
              <a:t>9</a:t>
            </a:fld>
            <a:endParaRPr lang="en-US" noProof="0" dirty="0"/>
          </a:p>
        </p:txBody>
      </p:sp>
    </p:spTree>
    <p:extLst>
      <p:ext uri="{BB962C8B-B14F-4D97-AF65-F5344CB8AC3E}">
        <p14:creationId xmlns:p14="http://schemas.microsoft.com/office/powerpoint/2010/main" val="45233406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with Date">
    <p:spTree>
      <p:nvGrpSpPr>
        <p:cNvPr id="1" name=""/>
        <p:cNvGrpSpPr/>
        <p:nvPr/>
      </p:nvGrpSpPr>
      <p:grpSpPr>
        <a:xfrm>
          <a:off x="0" y="0"/>
          <a:ext cx="0" cy="0"/>
          <a:chOff x="0" y="0"/>
          <a:chExt cx="0" cy="0"/>
        </a:xfrm>
      </p:grpSpPr>
      <p:sp>
        <p:nvSpPr>
          <p:cNvPr id="3" name="Rectangle 2" descr="View of a mountain range">
            <a:extLst>
              <a:ext uri="{FF2B5EF4-FFF2-40B4-BE49-F238E27FC236}">
                <a16:creationId xmlns:a16="http://schemas.microsoft.com/office/drawing/2014/main" id="{1DAC5403-E1D0-4032-A9FE-410B2982643C}"/>
              </a:ext>
            </a:extLst>
          </p:cNvPr>
          <p:cNvSpPr/>
          <p:nvPr userDrawn="1"/>
        </p:nvSpPr>
        <p:spPr>
          <a:xfrm>
            <a:off x="129540" y="128016"/>
            <a:ext cx="11932920" cy="6601968"/>
          </a:xfrm>
          <a:prstGeom prst="rect">
            <a:avLst/>
          </a:prstGeom>
          <a:blipFill>
            <a:blip r:embed="rId2"/>
            <a:srcRect/>
            <a:stretch>
              <a:fillRect l="-17" r="-17"/>
            </a:stretch>
          </a:blipFill>
          <a:ln w="12700" cap="flat">
            <a:noFill/>
            <a:prstDash val="solid"/>
            <a:miter/>
          </a:ln>
        </p:spPr>
        <p:txBody>
          <a:bodyPr rtlCol="0" anchor="ctr"/>
          <a:lstStyle/>
          <a:p>
            <a:pPr algn="l"/>
            <a:endParaRPr lang="en-US" noProof="0" dirty="0"/>
          </a:p>
        </p:txBody>
      </p:sp>
      <p:sp>
        <p:nvSpPr>
          <p:cNvPr id="12" name="Rectangle 11">
            <a:extLst>
              <a:ext uri="{FF2B5EF4-FFF2-40B4-BE49-F238E27FC236}">
                <a16:creationId xmlns:a16="http://schemas.microsoft.com/office/drawing/2014/main" id="{D846C517-01CF-4924-81A5-DAD4CE0BFA6C}"/>
              </a:ext>
              <a:ext uri="{C183D7F6-B498-43B3-948B-1728B52AA6E4}">
                <adec:decorative xmlns:adec="http://schemas.microsoft.com/office/drawing/2017/decorative" val="1"/>
              </a:ext>
            </a:extLst>
          </p:cNvPr>
          <p:cNvSpPr/>
          <p:nvPr userDrawn="1"/>
        </p:nvSpPr>
        <p:spPr>
          <a:xfrm>
            <a:off x="129540" y="128016"/>
            <a:ext cx="11932920" cy="6601968"/>
          </a:xfrm>
          <a:prstGeom prst="rect">
            <a:avLst/>
          </a:prstGeom>
          <a:gradFill flip="none" rotWithShape="1">
            <a:gsLst>
              <a:gs pos="0">
                <a:schemeClr val="accent2">
                  <a:alpha val="70000"/>
                </a:schemeClr>
              </a:gs>
              <a:gs pos="100000">
                <a:schemeClr val="accent3">
                  <a:alpha val="70000"/>
                </a:schemeClr>
              </a:gs>
            </a:gsLst>
            <a:lin ang="0" scaled="1"/>
            <a:tileRect/>
          </a:gradFill>
          <a:ln w="12700" cap="flat">
            <a:noFill/>
            <a:prstDash val="solid"/>
            <a:miter/>
          </a:ln>
        </p:spPr>
        <p:txBody>
          <a:bodyPr rtlCol="0" anchor="ctr"/>
          <a:lstStyle/>
          <a:p>
            <a:pPr algn="l"/>
            <a:endParaRPr lang="en-US" noProof="0" dirty="0"/>
          </a:p>
        </p:txBody>
      </p:sp>
      <p:sp>
        <p:nvSpPr>
          <p:cNvPr id="21" name="Text Placeholder 26">
            <a:extLst>
              <a:ext uri="{FF2B5EF4-FFF2-40B4-BE49-F238E27FC236}">
                <a16:creationId xmlns:a16="http://schemas.microsoft.com/office/drawing/2014/main" id="{E013E669-E15F-4096-81CC-6637C4A9F9E7}"/>
              </a:ext>
            </a:extLst>
          </p:cNvPr>
          <p:cNvSpPr>
            <a:spLocks noGrp="1"/>
          </p:cNvSpPr>
          <p:nvPr>
            <p:ph type="body" sz="quarter" idx="21" hasCustomPrompt="1"/>
          </p:nvPr>
        </p:nvSpPr>
        <p:spPr>
          <a:xfrm>
            <a:off x="3912235" y="1680191"/>
            <a:ext cx="4367531" cy="324417"/>
          </a:xfrm>
        </p:spPr>
        <p:txBody>
          <a:bodyPr>
            <a:noAutofit/>
          </a:bodyPr>
          <a:lstStyle>
            <a:lvl1pPr marL="0" indent="0" algn="ctr">
              <a:buNone/>
              <a:defRPr sz="2000" b="1" i="0">
                <a:solidFill>
                  <a:schemeClr val="bg1"/>
                </a:solidFill>
                <a:latin typeface="+mn-lt"/>
              </a:defRPr>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a:r>
              <a:rPr lang="en-US" noProof="0"/>
              <a:t>20XX</a:t>
            </a:r>
          </a:p>
        </p:txBody>
      </p:sp>
      <p:sp>
        <p:nvSpPr>
          <p:cNvPr id="2" name="Title 1">
            <a:extLst>
              <a:ext uri="{FF2B5EF4-FFF2-40B4-BE49-F238E27FC236}">
                <a16:creationId xmlns:a16="http://schemas.microsoft.com/office/drawing/2014/main" id="{199AD403-A15F-4A2F-B050-AB874136E732}"/>
              </a:ext>
            </a:extLst>
          </p:cNvPr>
          <p:cNvSpPr>
            <a:spLocks noGrp="1"/>
          </p:cNvSpPr>
          <p:nvPr>
            <p:ph type="title" hasCustomPrompt="1"/>
          </p:nvPr>
        </p:nvSpPr>
        <p:spPr>
          <a:xfrm>
            <a:off x="1037021" y="2107415"/>
            <a:ext cx="10117959" cy="2281355"/>
          </a:xfrm>
        </p:spPr>
        <p:txBody>
          <a:bodyPr>
            <a:noAutofit/>
          </a:bodyPr>
          <a:lstStyle>
            <a:lvl1pPr algn="ctr">
              <a:defRPr sz="8000" b="0">
                <a:solidFill>
                  <a:schemeClr val="bg1"/>
                </a:solidFill>
              </a:defRPr>
            </a:lvl1pPr>
          </a:lstStyle>
          <a:p>
            <a:r>
              <a:rPr lang="en-US" noProof="0"/>
              <a:t>PRESENTATION</a:t>
            </a:r>
            <a:br>
              <a:rPr lang="en-US" noProof="0"/>
            </a:br>
            <a:r>
              <a:rPr lang="en-US" noProof="0"/>
              <a:t>TITLE</a:t>
            </a:r>
          </a:p>
        </p:txBody>
      </p:sp>
      <p:sp>
        <p:nvSpPr>
          <p:cNvPr id="23" name="Text Placeholder 26">
            <a:extLst>
              <a:ext uri="{FF2B5EF4-FFF2-40B4-BE49-F238E27FC236}">
                <a16:creationId xmlns:a16="http://schemas.microsoft.com/office/drawing/2014/main" id="{5BB088E3-63C1-423F-A939-150B8E1F87A7}"/>
              </a:ext>
            </a:extLst>
          </p:cNvPr>
          <p:cNvSpPr>
            <a:spLocks noGrp="1"/>
          </p:cNvSpPr>
          <p:nvPr>
            <p:ph type="body" sz="quarter" idx="20" hasCustomPrompt="1"/>
          </p:nvPr>
        </p:nvSpPr>
        <p:spPr>
          <a:xfrm>
            <a:off x="3912235" y="1333943"/>
            <a:ext cx="4367531" cy="324417"/>
          </a:xfrm>
        </p:spPr>
        <p:txBody>
          <a:bodyPr>
            <a:noAutofit/>
          </a:bodyPr>
          <a:lstStyle>
            <a:lvl1pPr marL="0" indent="0" algn="ctr">
              <a:buNone/>
              <a:defRPr sz="2300" b="0" i="0">
                <a:solidFill>
                  <a:schemeClr val="bg2"/>
                </a:solidFill>
                <a:latin typeface="+mn-lt"/>
              </a:defRPr>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a:r>
              <a:rPr lang="en-US" noProof="0"/>
              <a:t>Month</a:t>
            </a:r>
          </a:p>
        </p:txBody>
      </p:sp>
      <p:sp>
        <p:nvSpPr>
          <p:cNvPr id="36" name="Text Placeholder 14">
            <a:extLst>
              <a:ext uri="{FF2B5EF4-FFF2-40B4-BE49-F238E27FC236}">
                <a16:creationId xmlns:a16="http://schemas.microsoft.com/office/drawing/2014/main" id="{2A3D73F7-77EC-4576-B541-20C032F462DC}"/>
              </a:ext>
            </a:extLst>
          </p:cNvPr>
          <p:cNvSpPr>
            <a:spLocks noGrp="1"/>
          </p:cNvSpPr>
          <p:nvPr userDrawn="1">
            <p:ph type="body" sz="quarter" idx="13" hasCustomPrompt="1"/>
          </p:nvPr>
        </p:nvSpPr>
        <p:spPr>
          <a:xfrm>
            <a:off x="1050857" y="4720037"/>
            <a:ext cx="10090287" cy="1101897"/>
          </a:xfrm>
        </p:spPr>
        <p:txBody>
          <a:bodyPr>
            <a:noAutofit/>
          </a:bodyPr>
          <a:lstStyle>
            <a:lvl1pPr marL="0" indent="0" algn="ctr">
              <a:buNone/>
              <a:defRPr sz="3500" b="0" i="0">
                <a:solidFill>
                  <a:schemeClr val="bg2"/>
                </a:solidFill>
              </a:defRPr>
            </a:lvl1pPr>
          </a:lstStyle>
          <a:p>
            <a:pPr lvl="0"/>
            <a:r>
              <a:rPr lang="en-US" noProof="0"/>
              <a:t>Presentation</a:t>
            </a:r>
            <a:br>
              <a:rPr lang="en-US" noProof="0"/>
            </a:br>
            <a:r>
              <a:rPr lang="en-US" noProof="0"/>
              <a:t>Tagline</a:t>
            </a:r>
          </a:p>
        </p:txBody>
      </p:sp>
      <p:sp>
        <p:nvSpPr>
          <p:cNvPr id="5" name="Rectangle 4">
            <a:extLst>
              <a:ext uri="{FF2B5EF4-FFF2-40B4-BE49-F238E27FC236}">
                <a16:creationId xmlns:a16="http://schemas.microsoft.com/office/drawing/2014/main" id="{6691BBC0-FAFE-4A57-9925-6182B74C4CB1}"/>
              </a:ext>
              <a:ext uri="{C183D7F6-B498-43B3-948B-1728B52AA6E4}">
                <adec:decorative xmlns:adec="http://schemas.microsoft.com/office/drawing/2017/decorative" val="1"/>
              </a:ext>
            </a:extLst>
          </p:cNvPr>
          <p:cNvSpPr/>
          <p:nvPr userDrawn="1"/>
        </p:nvSpPr>
        <p:spPr>
          <a:xfrm>
            <a:off x="4879848" y="4453465"/>
            <a:ext cx="2432304" cy="64008"/>
          </a:xfrm>
          <a:prstGeom prst="rect">
            <a:avLst/>
          </a:prstGeom>
          <a:solidFill>
            <a:schemeClr val="bg2"/>
          </a:solidFill>
          <a:ln w="12700" cap="flat">
            <a:noFill/>
            <a:prstDash val="solid"/>
            <a:miter/>
          </a:ln>
        </p:spPr>
        <p:txBody>
          <a:bodyPr rtlCol="0" anchor="ctr"/>
          <a:lstStyle/>
          <a:p>
            <a:pPr algn="l"/>
            <a:endParaRPr lang="en-US" noProof="0" dirty="0"/>
          </a:p>
        </p:txBody>
      </p:sp>
    </p:spTree>
    <p:extLst>
      <p:ext uri="{BB962C8B-B14F-4D97-AF65-F5344CB8AC3E}">
        <p14:creationId xmlns:p14="http://schemas.microsoft.com/office/powerpoint/2010/main" val="39668199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hanks Layout">
    <p:spTree>
      <p:nvGrpSpPr>
        <p:cNvPr id="1" name=""/>
        <p:cNvGrpSpPr/>
        <p:nvPr/>
      </p:nvGrpSpPr>
      <p:grpSpPr>
        <a:xfrm>
          <a:off x="0" y="0"/>
          <a:ext cx="0" cy="0"/>
          <a:chOff x="0" y="0"/>
          <a:chExt cx="0" cy="0"/>
        </a:xfrm>
      </p:grpSpPr>
      <p:sp>
        <p:nvSpPr>
          <p:cNvPr id="3" name="Rectangle 2" descr="View of a lake and mountain range">
            <a:extLst>
              <a:ext uri="{FF2B5EF4-FFF2-40B4-BE49-F238E27FC236}">
                <a16:creationId xmlns:a16="http://schemas.microsoft.com/office/drawing/2014/main" id="{1DAC5403-E1D0-4032-A9FE-410B2982643C}"/>
              </a:ext>
            </a:extLst>
          </p:cNvPr>
          <p:cNvSpPr/>
          <p:nvPr userDrawn="1"/>
        </p:nvSpPr>
        <p:spPr>
          <a:xfrm>
            <a:off x="129540" y="128016"/>
            <a:ext cx="11932920" cy="6601968"/>
          </a:xfrm>
          <a:prstGeom prst="rect">
            <a:avLst/>
          </a:prstGeom>
          <a:blipFill>
            <a:blip r:embed="rId2"/>
            <a:srcRect/>
            <a:stretch>
              <a:fillRect l="-17" r="-17"/>
            </a:stretch>
          </a:blipFill>
          <a:ln w="12700" cap="flat">
            <a:noFill/>
            <a:prstDash val="solid"/>
            <a:miter/>
          </a:ln>
        </p:spPr>
        <p:txBody>
          <a:bodyPr rtlCol="0" anchor="ctr"/>
          <a:lstStyle/>
          <a:p>
            <a:pPr algn="l"/>
            <a:endParaRPr lang="en-US" noProof="0" dirty="0"/>
          </a:p>
        </p:txBody>
      </p:sp>
      <p:sp>
        <p:nvSpPr>
          <p:cNvPr id="12" name="Rectangle 11">
            <a:extLst>
              <a:ext uri="{FF2B5EF4-FFF2-40B4-BE49-F238E27FC236}">
                <a16:creationId xmlns:a16="http://schemas.microsoft.com/office/drawing/2014/main" id="{D846C517-01CF-4924-81A5-DAD4CE0BFA6C}"/>
              </a:ext>
              <a:ext uri="{C183D7F6-B498-43B3-948B-1728B52AA6E4}">
                <adec:decorative xmlns:adec="http://schemas.microsoft.com/office/drawing/2017/decorative" val="1"/>
              </a:ext>
            </a:extLst>
          </p:cNvPr>
          <p:cNvSpPr/>
          <p:nvPr userDrawn="1"/>
        </p:nvSpPr>
        <p:spPr>
          <a:xfrm>
            <a:off x="129540" y="128016"/>
            <a:ext cx="11932920" cy="6601968"/>
          </a:xfrm>
          <a:prstGeom prst="rect">
            <a:avLst/>
          </a:prstGeom>
          <a:gradFill flip="none" rotWithShape="1">
            <a:gsLst>
              <a:gs pos="0">
                <a:schemeClr val="accent2">
                  <a:alpha val="80000"/>
                </a:schemeClr>
              </a:gs>
              <a:gs pos="99000">
                <a:schemeClr val="accent3">
                  <a:alpha val="80000"/>
                </a:schemeClr>
              </a:gs>
            </a:gsLst>
            <a:lin ang="0" scaled="1"/>
            <a:tileRect/>
          </a:gradFill>
          <a:ln w="12700" cap="flat">
            <a:noFill/>
            <a:prstDash val="solid"/>
            <a:miter/>
          </a:ln>
        </p:spPr>
        <p:txBody>
          <a:bodyPr rtlCol="0" anchor="ctr"/>
          <a:lstStyle/>
          <a:p>
            <a:pPr algn="l"/>
            <a:endParaRPr lang="en-US" noProof="0" dirty="0"/>
          </a:p>
        </p:txBody>
      </p:sp>
      <p:sp>
        <p:nvSpPr>
          <p:cNvPr id="16" name="Text Placeholder 26">
            <a:extLst>
              <a:ext uri="{FF2B5EF4-FFF2-40B4-BE49-F238E27FC236}">
                <a16:creationId xmlns:a16="http://schemas.microsoft.com/office/drawing/2014/main" id="{82190F1B-1701-4806-870F-8FC7F32FE4AA}"/>
              </a:ext>
            </a:extLst>
          </p:cNvPr>
          <p:cNvSpPr>
            <a:spLocks noGrp="1"/>
          </p:cNvSpPr>
          <p:nvPr>
            <p:ph type="body" sz="quarter" idx="21" hasCustomPrompt="1"/>
          </p:nvPr>
        </p:nvSpPr>
        <p:spPr>
          <a:xfrm>
            <a:off x="3912235" y="4222968"/>
            <a:ext cx="4367531" cy="474519"/>
          </a:xfrm>
        </p:spPr>
        <p:txBody>
          <a:bodyPr>
            <a:noAutofit/>
          </a:bodyPr>
          <a:lstStyle>
            <a:lvl1pPr marL="0" indent="0" algn="ctr">
              <a:buNone/>
              <a:defRPr sz="3500" b="0" i="0">
                <a:solidFill>
                  <a:schemeClr val="bg1"/>
                </a:solidFill>
                <a:latin typeface="+mn-lt"/>
              </a:defRPr>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a:r>
              <a:rPr lang="en-US" noProof="0"/>
              <a:t>+7 678-555-0128</a:t>
            </a:r>
          </a:p>
        </p:txBody>
      </p:sp>
      <p:sp>
        <p:nvSpPr>
          <p:cNvPr id="18" name="Text Placeholder 26">
            <a:extLst>
              <a:ext uri="{FF2B5EF4-FFF2-40B4-BE49-F238E27FC236}">
                <a16:creationId xmlns:a16="http://schemas.microsoft.com/office/drawing/2014/main" id="{972B7F81-5409-42D9-B44C-88D9CBD9BAD5}"/>
              </a:ext>
            </a:extLst>
          </p:cNvPr>
          <p:cNvSpPr>
            <a:spLocks noGrp="1"/>
          </p:cNvSpPr>
          <p:nvPr>
            <p:ph type="body" sz="quarter" idx="20" hasCustomPrompt="1"/>
          </p:nvPr>
        </p:nvSpPr>
        <p:spPr>
          <a:xfrm>
            <a:off x="3912235" y="3927698"/>
            <a:ext cx="4367531" cy="288000"/>
          </a:xfrm>
        </p:spPr>
        <p:txBody>
          <a:bodyPr>
            <a:noAutofit/>
          </a:bodyPr>
          <a:lstStyle>
            <a:lvl1pPr marL="0" indent="0" algn="ctr">
              <a:buNone/>
              <a:defRPr sz="2000" b="0" i="0">
                <a:solidFill>
                  <a:schemeClr val="bg2"/>
                </a:solidFill>
                <a:latin typeface="+mn-lt"/>
              </a:defRPr>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a:r>
              <a:rPr lang="en-US" noProof="0"/>
              <a:t>Phone</a:t>
            </a:r>
          </a:p>
        </p:txBody>
      </p:sp>
      <p:sp>
        <p:nvSpPr>
          <p:cNvPr id="19" name="Text Placeholder 14">
            <a:extLst>
              <a:ext uri="{FF2B5EF4-FFF2-40B4-BE49-F238E27FC236}">
                <a16:creationId xmlns:a16="http://schemas.microsoft.com/office/drawing/2014/main" id="{FAA54554-5CE2-43AD-979D-F095482C49AB}"/>
              </a:ext>
            </a:extLst>
          </p:cNvPr>
          <p:cNvSpPr>
            <a:spLocks noGrp="1"/>
          </p:cNvSpPr>
          <p:nvPr>
            <p:ph type="body" sz="quarter" idx="13" hasCustomPrompt="1"/>
          </p:nvPr>
        </p:nvSpPr>
        <p:spPr>
          <a:xfrm>
            <a:off x="1050857" y="2655074"/>
            <a:ext cx="10090287" cy="606659"/>
          </a:xfrm>
        </p:spPr>
        <p:txBody>
          <a:bodyPr>
            <a:noAutofit/>
          </a:bodyPr>
          <a:lstStyle>
            <a:lvl1pPr marL="0" indent="0" algn="ctr">
              <a:buNone/>
              <a:defRPr sz="3500" b="0" i="0">
                <a:solidFill>
                  <a:schemeClr val="bg2"/>
                </a:solidFill>
              </a:defRPr>
            </a:lvl1pPr>
          </a:lstStyle>
          <a:p>
            <a:pPr lvl="0"/>
            <a:r>
              <a:rPr lang="en-US" noProof="0"/>
              <a:t>Alexander Martensson</a:t>
            </a:r>
          </a:p>
        </p:txBody>
      </p:sp>
      <p:sp>
        <p:nvSpPr>
          <p:cNvPr id="20" name="Text Placeholder 26">
            <a:extLst>
              <a:ext uri="{FF2B5EF4-FFF2-40B4-BE49-F238E27FC236}">
                <a16:creationId xmlns:a16="http://schemas.microsoft.com/office/drawing/2014/main" id="{A1D8F0C1-128A-435B-8585-F0B32496EC79}"/>
              </a:ext>
            </a:extLst>
          </p:cNvPr>
          <p:cNvSpPr>
            <a:spLocks noGrp="1"/>
          </p:cNvSpPr>
          <p:nvPr>
            <p:ph type="body" sz="quarter" idx="22" hasCustomPrompt="1"/>
          </p:nvPr>
        </p:nvSpPr>
        <p:spPr>
          <a:xfrm>
            <a:off x="3135722" y="5230723"/>
            <a:ext cx="5920556" cy="474519"/>
          </a:xfrm>
        </p:spPr>
        <p:txBody>
          <a:bodyPr>
            <a:noAutofit/>
          </a:bodyPr>
          <a:lstStyle>
            <a:lvl1pPr marL="0" indent="0" algn="ctr">
              <a:buNone/>
              <a:defRPr sz="3500" b="0" i="0">
                <a:solidFill>
                  <a:schemeClr val="bg1"/>
                </a:solidFill>
                <a:latin typeface="+mn-lt"/>
              </a:defRPr>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a:r>
              <a:rPr lang="en-US" noProof="0"/>
              <a:t>martensson@example.com</a:t>
            </a:r>
          </a:p>
        </p:txBody>
      </p:sp>
      <p:sp>
        <p:nvSpPr>
          <p:cNvPr id="22" name="Text Placeholder 26">
            <a:extLst>
              <a:ext uri="{FF2B5EF4-FFF2-40B4-BE49-F238E27FC236}">
                <a16:creationId xmlns:a16="http://schemas.microsoft.com/office/drawing/2014/main" id="{90B48E8B-E525-4852-9167-5281C64B1C37}"/>
              </a:ext>
            </a:extLst>
          </p:cNvPr>
          <p:cNvSpPr>
            <a:spLocks noGrp="1"/>
          </p:cNvSpPr>
          <p:nvPr>
            <p:ph type="body" sz="quarter" idx="23" hasCustomPrompt="1"/>
          </p:nvPr>
        </p:nvSpPr>
        <p:spPr>
          <a:xfrm>
            <a:off x="3912235" y="4929014"/>
            <a:ext cx="4367531" cy="288000"/>
          </a:xfrm>
        </p:spPr>
        <p:txBody>
          <a:bodyPr>
            <a:noAutofit/>
          </a:bodyPr>
          <a:lstStyle>
            <a:lvl1pPr marL="0" indent="0" algn="ctr">
              <a:buNone/>
              <a:defRPr sz="2000" b="0" i="0">
                <a:solidFill>
                  <a:schemeClr val="bg2"/>
                </a:solidFill>
                <a:latin typeface="+mn-lt"/>
              </a:defRPr>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a:r>
              <a:rPr lang="en-US" noProof="0"/>
              <a:t>Email</a:t>
            </a:r>
          </a:p>
        </p:txBody>
      </p:sp>
      <p:sp>
        <p:nvSpPr>
          <p:cNvPr id="24" name="Title 1">
            <a:extLst>
              <a:ext uri="{FF2B5EF4-FFF2-40B4-BE49-F238E27FC236}">
                <a16:creationId xmlns:a16="http://schemas.microsoft.com/office/drawing/2014/main" id="{0C5EB90F-1ADD-412B-9044-2CC607B786B1}"/>
              </a:ext>
            </a:extLst>
          </p:cNvPr>
          <p:cNvSpPr>
            <a:spLocks noGrp="1"/>
          </p:cNvSpPr>
          <p:nvPr>
            <p:ph type="title" hasCustomPrompt="1"/>
          </p:nvPr>
        </p:nvSpPr>
        <p:spPr>
          <a:xfrm>
            <a:off x="1050856" y="993494"/>
            <a:ext cx="10104124" cy="1517356"/>
          </a:xfrm>
        </p:spPr>
        <p:txBody>
          <a:bodyPr>
            <a:noAutofit/>
          </a:bodyPr>
          <a:lstStyle>
            <a:lvl1pPr algn="ctr">
              <a:defRPr sz="8000" b="0">
                <a:solidFill>
                  <a:schemeClr val="bg1"/>
                </a:solidFill>
              </a:defRPr>
            </a:lvl1pPr>
          </a:lstStyle>
          <a:p>
            <a:r>
              <a:rPr lang="en-US" noProof="0"/>
              <a:t>THANK YOU!</a:t>
            </a:r>
          </a:p>
        </p:txBody>
      </p:sp>
      <p:sp>
        <p:nvSpPr>
          <p:cNvPr id="25" name="Rectangle 24">
            <a:extLst>
              <a:ext uri="{FF2B5EF4-FFF2-40B4-BE49-F238E27FC236}">
                <a16:creationId xmlns:a16="http://schemas.microsoft.com/office/drawing/2014/main" id="{540A1271-E1E7-40AB-9552-9B4249544008}"/>
              </a:ext>
              <a:ext uri="{C183D7F6-B498-43B3-948B-1728B52AA6E4}">
                <adec:decorative xmlns:adec="http://schemas.microsoft.com/office/drawing/2017/decorative" val="1"/>
              </a:ext>
            </a:extLst>
          </p:cNvPr>
          <p:cNvSpPr/>
          <p:nvPr userDrawn="1"/>
        </p:nvSpPr>
        <p:spPr>
          <a:xfrm>
            <a:off x="3156204" y="2421953"/>
            <a:ext cx="5879592" cy="64008"/>
          </a:xfrm>
          <a:prstGeom prst="rect">
            <a:avLst/>
          </a:prstGeom>
          <a:solidFill>
            <a:schemeClr val="bg2"/>
          </a:solidFill>
          <a:ln w="12700" cap="flat">
            <a:noFill/>
            <a:prstDash val="solid"/>
            <a:miter/>
          </a:ln>
        </p:spPr>
        <p:txBody>
          <a:bodyPr rtlCol="0" anchor="ctr"/>
          <a:lstStyle/>
          <a:p>
            <a:pPr algn="l"/>
            <a:endParaRPr lang="en-US" noProof="0" dirty="0"/>
          </a:p>
        </p:txBody>
      </p:sp>
    </p:spTree>
    <p:extLst>
      <p:ext uri="{BB962C8B-B14F-4D97-AF65-F5344CB8AC3E}">
        <p14:creationId xmlns:p14="http://schemas.microsoft.com/office/powerpoint/2010/main" val="13711783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Rectangle 2" descr="View of a mountain range">
            <a:extLst>
              <a:ext uri="{FF2B5EF4-FFF2-40B4-BE49-F238E27FC236}">
                <a16:creationId xmlns:a16="http://schemas.microsoft.com/office/drawing/2014/main" id="{1DAC5403-E1D0-4032-A9FE-410B2982643C}"/>
              </a:ext>
            </a:extLst>
          </p:cNvPr>
          <p:cNvSpPr/>
          <p:nvPr userDrawn="1"/>
        </p:nvSpPr>
        <p:spPr>
          <a:xfrm>
            <a:off x="129540" y="128016"/>
            <a:ext cx="11932920" cy="6601968"/>
          </a:xfrm>
          <a:prstGeom prst="rect">
            <a:avLst/>
          </a:prstGeom>
          <a:blipFill>
            <a:blip r:embed="rId2"/>
            <a:srcRect/>
            <a:stretch>
              <a:fillRect l="-17" r="-17"/>
            </a:stretch>
          </a:blipFill>
          <a:ln w="12700" cap="flat">
            <a:noFill/>
            <a:prstDash val="solid"/>
            <a:miter/>
          </a:ln>
        </p:spPr>
        <p:txBody>
          <a:bodyPr rtlCol="0" anchor="ctr"/>
          <a:lstStyle/>
          <a:p>
            <a:pPr algn="l"/>
            <a:endParaRPr lang="en-US" noProof="0" dirty="0"/>
          </a:p>
        </p:txBody>
      </p:sp>
      <p:sp>
        <p:nvSpPr>
          <p:cNvPr id="12" name="Rectangle 11">
            <a:extLst>
              <a:ext uri="{FF2B5EF4-FFF2-40B4-BE49-F238E27FC236}">
                <a16:creationId xmlns:a16="http://schemas.microsoft.com/office/drawing/2014/main" id="{D846C517-01CF-4924-81A5-DAD4CE0BFA6C}"/>
              </a:ext>
              <a:ext uri="{C183D7F6-B498-43B3-948B-1728B52AA6E4}">
                <adec:decorative xmlns:adec="http://schemas.microsoft.com/office/drawing/2017/decorative" val="1"/>
              </a:ext>
            </a:extLst>
          </p:cNvPr>
          <p:cNvSpPr/>
          <p:nvPr userDrawn="1"/>
        </p:nvSpPr>
        <p:spPr>
          <a:xfrm>
            <a:off x="129540" y="128016"/>
            <a:ext cx="11932920" cy="6601968"/>
          </a:xfrm>
          <a:prstGeom prst="rect">
            <a:avLst/>
          </a:prstGeom>
          <a:gradFill flip="none" rotWithShape="1">
            <a:gsLst>
              <a:gs pos="0">
                <a:schemeClr val="accent2">
                  <a:alpha val="70000"/>
                </a:schemeClr>
              </a:gs>
              <a:gs pos="100000">
                <a:schemeClr val="accent3">
                  <a:alpha val="70000"/>
                </a:schemeClr>
              </a:gs>
            </a:gsLst>
            <a:lin ang="0" scaled="1"/>
            <a:tileRect/>
          </a:gradFill>
          <a:ln w="12700" cap="flat">
            <a:noFill/>
            <a:prstDash val="solid"/>
            <a:miter/>
          </a:ln>
        </p:spPr>
        <p:txBody>
          <a:bodyPr rtlCol="0" anchor="ctr"/>
          <a:lstStyle/>
          <a:p>
            <a:pPr algn="l"/>
            <a:endParaRPr lang="en-US" noProof="0" dirty="0"/>
          </a:p>
        </p:txBody>
      </p:sp>
      <p:sp>
        <p:nvSpPr>
          <p:cNvPr id="2" name="Title 1">
            <a:extLst>
              <a:ext uri="{FF2B5EF4-FFF2-40B4-BE49-F238E27FC236}">
                <a16:creationId xmlns:a16="http://schemas.microsoft.com/office/drawing/2014/main" id="{199AD403-A15F-4A2F-B050-AB874136E732}"/>
              </a:ext>
            </a:extLst>
          </p:cNvPr>
          <p:cNvSpPr>
            <a:spLocks noGrp="1"/>
          </p:cNvSpPr>
          <p:nvPr>
            <p:ph type="title" hasCustomPrompt="1"/>
          </p:nvPr>
        </p:nvSpPr>
        <p:spPr>
          <a:xfrm>
            <a:off x="1037021" y="2107415"/>
            <a:ext cx="10117959" cy="2281355"/>
          </a:xfrm>
        </p:spPr>
        <p:txBody>
          <a:bodyPr>
            <a:noAutofit/>
          </a:bodyPr>
          <a:lstStyle>
            <a:lvl1pPr algn="ctr">
              <a:defRPr sz="8000" b="0">
                <a:solidFill>
                  <a:schemeClr val="bg1"/>
                </a:solidFill>
              </a:defRPr>
            </a:lvl1pPr>
          </a:lstStyle>
          <a:p>
            <a:r>
              <a:rPr lang="en-US" noProof="0"/>
              <a:t>PRESENTATION</a:t>
            </a:r>
            <a:br>
              <a:rPr lang="en-US" noProof="0"/>
            </a:br>
            <a:r>
              <a:rPr lang="en-US" noProof="0"/>
              <a:t>TITLE</a:t>
            </a:r>
          </a:p>
        </p:txBody>
      </p:sp>
      <p:sp>
        <p:nvSpPr>
          <p:cNvPr id="5" name="Rectangle 4">
            <a:extLst>
              <a:ext uri="{FF2B5EF4-FFF2-40B4-BE49-F238E27FC236}">
                <a16:creationId xmlns:a16="http://schemas.microsoft.com/office/drawing/2014/main" id="{6691BBC0-FAFE-4A57-9925-6182B74C4CB1}"/>
              </a:ext>
              <a:ext uri="{C183D7F6-B498-43B3-948B-1728B52AA6E4}">
                <adec:decorative xmlns:adec="http://schemas.microsoft.com/office/drawing/2017/decorative" val="1"/>
              </a:ext>
            </a:extLst>
          </p:cNvPr>
          <p:cNvSpPr/>
          <p:nvPr userDrawn="1"/>
        </p:nvSpPr>
        <p:spPr>
          <a:xfrm>
            <a:off x="4879848" y="4453465"/>
            <a:ext cx="2432304" cy="64008"/>
          </a:xfrm>
          <a:prstGeom prst="rect">
            <a:avLst/>
          </a:prstGeom>
          <a:solidFill>
            <a:schemeClr val="bg2"/>
          </a:solidFill>
          <a:ln w="12700" cap="flat">
            <a:noFill/>
            <a:prstDash val="solid"/>
            <a:miter/>
          </a:ln>
        </p:spPr>
        <p:txBody>
          <a:bodyPr rtlCol="0" anchor="ctr"/>
          <a:lstStyle/>
          <a:p>
            <a:pPr algn="l"/>
            <a:endParaRPr lang="en-US" noProof="0" dirty="0"/>
          </a:p>
        </p:txBody>
      </p:sp>
      <p:sp>
        <p:nvSpPr>
          <p:cNvPr id="9" name="Subtitle 2">
            <a:extLst>
              <a:ext uri="{FF2B5EF4-FFF2-40B4-BE49-F238E27FC236}">
                <a16:creationId xmlns:a16="http://schemas.microsoft.com/office/drawing/2014/main" id="{08214E67-DE9D-42F7-B713-798383BBD13A}"/>
              </a:ext>
            </a:extLst>
          </p:cNvPr>
          <p:cNvSpPr>
            <a:spLocks noGrp="1"/>
          </p:cNvSpPr>
          <p:nvPr>
            <p:ph type="subTitle" idx="1"/>
          </p:nvPr>
        </p:nvSpPr>
        <p:spPr>
          <a:xfrm>
            <a:off x="1037021" y="4720036"/>
            <a:ext cx="10117959" cy="1101898"/>
          </a:xfrm>
        </p:spPr>
        <p:txBody>
          <a:bodyPr vert="horz" lIns="91440" tIns="45720" rIns="91440" bIns="45720" rtlCol="0">
            <a:noAutofit/>
          </a:bodyPr>
          <a:lstStyle>
            <a:lvl1pPr marL="0" indent="0" algn="ctr">
              <a:buNone/>
              <a:defRPr lang="en-US" sz="3500" b="0" i="0" dirty="0">
                <a:solidFill>
                  <a:schemeClr val="bg2"/>
                </a:solidFill>
              </a:defRPr>
            </a:lvl1pPr>
          </a:lstStyle>
          <a:p>
            <a:pPr marL="228600" lvl="0" indent="-228600" algn="ctr"/>
            <a:r>
              <a:rPr lang="en-US" noProof="0"/>
              <a:t>Click to edit Master subtitle style</a:t>
            </a:r>
          </a:p>
        </p:txBody>
      </p:sp>
    </p:spTree>
    <p:extLst>
      <p:ext uri="{BB962C8B-B14F-4D97-AF65-F5344CB8AC3E}">
        <p14:creationId xmlns:p14="http://schemas.microsoft.com/office/powerpoint/2010/main" val="40385532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0" name="Rectangle 9" descr="View of a lake and mountain range">
            <a:extLst>
              <a:ext uri="{FF2B5EF4-FFF2-40B4-BE49-F238E27FC236}">
                <a16:creationId xmlns:a16="http://schemas.microsoft.com/office/drawing/2014/main" id="{CECF654C-A7AE-4727-9F7F-492670C3E642}"/>
              </a:ext>
            </a:extLst>
          </p:cNvPr>
          <p:cNvSpPr/>
          <p:nvPr userDrawn="1"/>
        </p:nvSpPr>
        <p:spPr>
          <a:xfrm>
            <a:off x="129540" y="128016"/>
            <a:ext cx="11932920" cy="6601968"/>
          </a:xfrm>
          <a:prstGeom prst="rect">
            <a:avLst/>
          </a:prstGeom>
          <a:blipFill>
            <a:blip r:embed="rId2"/>
            <a:srcRect/>
            <a:stretch>
              <a:fillRect l="-17" r="-17"/>
            </a:stretch>
          </a:blipFill>
          <a:ln w="12700" cap="flat">
            <a:noFill/>
            <a:prstDash val="solid"/>
            <a:miter/>
          </a:ln>
        </p:spPr>
        <p:txBody>
          <a:bodyPr rtlCol="0" anchor="ctr"/>
          <a:lstStyle/>
          <a:p>
            <a:pPr algn="l"/>
            <a:endParaRPr lang="en-US" noProof="0" dirty="0"/>
          </a:p>
        </p:txBody>
      </p:sp>
      <p:sp>
        <p:nvSpPr>
          <p:cNvPr id="6" name="Rectangle 5">
            <a:extLst>
              <a:ext uri="{FF2B5EF4-FFF2-40B4-BE49-F238E27FC236}">
                <a16:creationId xmlns:a16="http://schemas.microsoft.com/office/drawing/2014/main" id="{834F3F28-2A24-40B5-AC8C-5A53DC799A96}"/>
              </a:ext>
              <a:ext uri="{C183D7F6-B498-43B3-948B-1728B52AA6E4}">
                <adec:decorative xmlns:adec="http://schemas.microsoft.com/office/drawing/2017/decorative" val="1"/>
              </a:ext>
            </a:extLst>
          </p:cNvPr>
          <p:cNvSpPr/>
          <p:nvPr userDrawn="1"/>
        </p:nvSpPr>
        <p:spPr>
          <a:xfrm>
            <a:off x="129539" y="128016"/>
            <a:ext cx="11932919" cy="6601968"/>
          </a:xfrm>
          <a:prstGeom prst="rect">
            <a:avLst/>
          </a:prstGeom>
          <a:gradFill flip="none" rotWithShape="1">
            <a:gsLst>
              <a:gs pos="0">
                <a:schemeClr val="accent2">
                  <a:alpha val="80000"/>
                </a:schemeClr>
              </a:gs>
              <a:gs pos="100000">
                <a:schemeClr val="accent3">
                  <a:alpha val="80000"/>
                </a:schemeClr>
              </a:gs>
            </a:gsLst>
            <a:lin ang="1680000" scaled="0"/>
            <a:tileRect/>
          </a:gradFill>
          <a:ln w="12700" cap="flat">
            <a:noFill/>
            <a:prstDash val="solid"/>
            <a:miter/>
          </a:ln>
        </p:spPr>
        <p:txBody>
          <a:bodyPr rtlCol="0" anchor="ctr"/>
          <a:lstStyle/>
          <a:p>
            <a:pPr algn="l"/>
            <a:endParaRPr lang="en-US" noProof="0" dirty="0"/>
          </a:p>
        </p:txBody>
      </p:sp>
      <p:sp>
        <p:nvSpPr>
          <p:cNvPr id="3" name="Slide Number Placeholder 2">
            <a:extLst>
              <a:ext uri="{FF2B5EF4-FFF2-40B4-BE49-F238E27FC236}">
                <a16:creationId xmlns:a16="http://schemas.microsoft.com/office/drawing/2014/main" id="{79D2C969-FCE5-427B-89DE-6A79722FB6FC}"/>
              </a:ext>
            </a:extLst>
          </p:cNvPr>
          <p:cNvSpPr>
            <a:spLocks noGrp="1"/>
          </p:cNvSpPr>
          <p:nvPr>
            <p:ph type="sldNum" sz="quarter" idx="10"/>
          </p:nvPr>
        </p:nvSpPr>
        <p:spPr/>
        <p:txBody>
          <a:bodyPr/>
          <a:lstStyle/>
          <a:p>
            <a:fld id="{D495E168-DA5E-4888-8D8A-92B118324C14}" type="slidenum">
              <a:rPr lang="en-US" noProof="0" smtClean="0"/>
              <a:pPr/>
              <a:t>‹#›</a:t>
            </a:fld>
            <a:endParaRPr lang="en-US" noProof="0" dirty="0"/>
          </a:p>
        </p:txBody>
      </p:sp>
      <p:sp>
        <p:nvSpPr>
          <p:cNvPr id="4" name="Date Placeholder 3">
            <a:extLst>
              <a:ext uri="{FF2B5EF4-FFF2-40B4-BE49-F238E27FC236}">
                <a16:creationId xmlns:a16="http://schemas.microsoft.com/office/drawing/2014/main" id="{CC7A2807-F7BA-4350-93C3-95213A4854E0}"/>
              </a:ext>
            </a:extLst>
          </p:cNvPr>
          <p:cNvSpPr>
            <a:spLocks noGrp="1"/>
          </p:cNvSpPr>
          <p:nvPr>
            <p:ph type="dt" sz="half" idx="11"/>
          </p:nvPr>
        </p:nvSpPr>
        <p:spPr/>
        <p:txBody>
          <a:bodyPr/>
          <a:lstStyle/>
          <a:p>
            <a:endParaRPr lang="en-US" noProof="0" dirty="0"/>
          </a:p>
        </p:txBody>
      </p:sp>
      <p:sp>
        <p:nvSpPr>
          <p:cNvPr id="5" name="Footer Placeholder 4">
            <a:extLst>
              <a:ext uri="{FF2B5EF4-FFF2-40B4-BE49-F238E27FC236}">
                <a16:creationId xmlns:a16="http://schemas.microsoft.com/office/drawing/2014/main" id="{92F6AE88-305E-4E68-AF8E-10BCB695A1D5}"/>
              </a:ext>
            </a:extLst>
          </p:cNvPr>
          <p:cNvSpPr>
            <a:spLocks noGrp="1"/>
          </p:cNvSpPr>
          <p:nvPr>
            <p:ph type="ftr" sz="quarter" idx="12"/>
          </p:nvPr>
        </p:nvSpPr>
        <p:spPr/>
        <p:txBody>
          <a:bodyPr/>
          <a:lstStyle/>
          <a:p>
            <a:endParaRPr lang="en-US" noProof="0" dirty="0"/>
          </a:p>
        </p:txBody>
      </p:sp>
      <p:sp>
        <p:nvSpPr>
          <p:cNvPr id="7" name="Oval 6">
            <a:extLst>
              <a:ext uri="{FF2B5EF4-FFF2-40B4-BE49-F238E27FC236}">
                <a16:creationId xmlns:a16="http://schemas.microsoft.com/office/drawing/2014/main" id="{95BAC97E-3C4E-4D04-8A57-DC61E07CB8FD}"/>
              </a:ext>
              <a:ext uri="{C183D7F6-B498-43B3-948B-1728B52AA6E4}">
                <adec:decorative xmlns:adec="http://schemas.microsoft.com/office/drawing/2017/decorative" val="1"/>
              </a:ext>
            </a:extLst>
          </p:cNvPr>
          <p:cNvSpPr/>
          <p:nvPr userDrawn="1"/>
        </p:nvSpPr>
        <p:spPr>
          <a:xfrm>
            <a:off x="5908548" y="6114045"/>
            <a:ext cx="374904" cy="374904"/>
          </a:xfrm>
          <a:prstGeom prst="ellipse">
            <a:avLst/>
          </a:prstGeom>
          <a:noFill/>
          <a:ln w="12700" cap="flat">
            <a:solidFill>
              <a:schemeClr val="bg2"/>
            </a:solidFill>
            <a:prstDash val="solid"/>
            <a:miter/>
          </a:ln>
        </p:spPr>
        <p:txBody>
          <a:bodyPr rtlCol="0" anchor="ctr"/>
          <a:lstStyle/>
          <a:p>
            <a:pPr algn="l"/>
            <a:endParaRPr lang="en-US" noProof="0" dirty="0"/>
          </a:p>
        </p:txBody>
      </p:sp>
      <p:sp>
        <p:nvSpPr>
          <p:cNvPr id="13" name="Rectangle 12">
            <a:extLst>
              <a:ext uri="{FF2B5EF4-FFF2-40B4-BE49-F238E27FC236}">
                <a16:creationId xmlns:a16="http://schemas.microsoft.com/office/drawing/2014/main" id="{E7822F33-D675-4E6C-BD09-D9C78365BB41}"/>
              </a:ext>
              <a:ext uri="{C183D7F6-B498-43B3-948B-1728B52AA6E4}">
                <adec:decorative xmlns:adec="http://schemas.microsoft.com/office/drawing/2017/decorative" val="1"/>
              </a:ext>
            </a:extLst>
          </p:cNvPr>
          <p:cNvSpPr/>
          <p:nvPr userDrawn="1"/>
        </p:nvSpPr>
        <p:spPr>
          <a:xfrm>
            <a:off x="915026" y="1747488"/>
            <a:ext cx="4428000" cy="36576"/>
          </a:xfrm>
          <a:prstGeom prst="rect">
            <a:avLst/>
          </a:prstGeom>
          <a:solidFill>
            <a:schemeClr val="bg2"/>
          </a:solidFill>
          <a:ln w="12700" cap="flat">
            <a:noFill/>
            <a:prstDash val="solid"/>
            <a:miter/>
          </a:ln>
        </p:spPr>
        <p:txBody>
          <a:bodyPr rtlCol="0" anchor="ctr"/>
          <a:lstStyle/>
          <a:p>
            <a:pPr algn="l"/>
            <a:endParaRPr lang="en-US" noProof="0" dirty="0"/>
          </a:p>
        </p:txBody>
      </p:sp>
      <p:sp>
        <p:nvSpPr>
          <p:cNvPr id="15" name="Content Placeholder 2">
            <a:extLst>
              <a:ext uri="{FF2B5EF4-FFF2-40B4-BE49-F238E27FC236}">
                <a16:creationId xmlns:a16="http://schemas.microsoft.com/office/drawing/2014/main" id="{01B00995-C0FC-4EC6-A9B0-828FB28FC47F}"/>
              </a:ext>
            </a:extLst>
          </p:cNvPr>
          <p:cNvSpPr>
            <a:spLocks noGrp="1"/>
          </p:cNvSpPr>
          <p:nvPr>
            <p:ph idx="1" hasCustomPrompt="1"/>
          </p:nvPr>
        </p:nvSpPr>
        <p:spPr>
          <a:xfrm>
            <a:off x="838200" y="1825625"/>
            <a:ext cx="10515600" cy="435133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itle 7">
            <a:extLst>
              <a:ext uri="{FF2B5EF4-FFF2-40B4-BE49-F238E27FC236}">
                <a16:creationId xmlns:a16="http://schemas.microsoft.com/office/drawing/2014/main" id="{51A54DF2-9EE6-43F7-A586-88CA6C624778}"/>
              </a:ext>
            </a:extLst>
          </p:cNvPr>
          <p:cNvSpPr>
            <a:spLocks noGrp="1"/>
          </p:cNvSpPr>
          <p:nvPr>
            <p:ph type="title"/>
          </p:nvPr>
        </p:nvSpPr>
        <p:spPr/>
        <p:txBody>
          <a:bodyPr/>
          <a:lstStyle>
            <a:lvl1pPr>
              <a:defRPr>
                <a:solidFill>
                  <a:schemeClr val="bg1"/>
                </a:solidFill>
              </a:defRPr>
            </a:lvl1pPr>
          </a:lstStyle>
          <a:p>
            <a:r>
              <a:rPr lang="en-US" noProof="0"/>
              <a:t>Click to edit Master title style</a:t>
            </a:r>
          </a:p>
        </p:txBody>
      </p:sp>
    </p:spTree>
    <p:extLst>
      <p:ext uri="{BB962C8B-B14F-4D97-AF65-F5344CB8AC3E}">
        <p14:creationId xmlns:p14="http://schemas.microsoft.com/office/powerpoint/2010/main" val="33351147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0" name="Rectangle 9" descr="View of a lake and mountain range">
            <a:extLst>
              <a:ext uri="{FF2B5EF4-FFF2-40B4-BE49-F238E27FC236}">
                <a16:creationId xmlns:a16="http://schemas.microsoft.com/office/drawing/2014/main" id="{CECF654C-A7AE-4727-9F7F-492670C3E642}"/>
              </a:ext>
            </a:extLst>
          </p:cNvPr>
          <p:cNvSpPr/>
          <p:nvPr userDrawn="1"/>
        </p:nvSpPr>
        <p:spPr>
          <a:xfrm>
            <a:off x="129540" y="128016"/>
            <a:ext cx="11932920" cy="6601968"/>
          </a:xfrm>
          <a:prstGeom prst="rect">
            <a:avLst/>
          </a:prstGeom>
          <a:blipFill>
            <a:blip r:embed="rId2"/>
            <a:srcRect/>
            <a:stretch>
              <a:fillRect l="-17" r="-17"/>
            </a:stretch>
          </a:blipFill>
          <a:ln w="12700" cap="flat">
            <a:noFill/>
            <a:prstDash val="solid"/>
            <a:miter/>
          </a:ln>
        </p:spPr>
        <p:txBody>
          <a:bodyPr rtlCol="0" anchor="ctr"/>
          <a:lstStyle/>
          <a:p>
            <a:pPr algn="l"/>
            <a:endParaRPr lang="en-US" noProof="0" dirty="0"/>
          </a:p>
        </p:txBody>
      </p:sp>
      <p:sp>
        <p:nvSpPr>
          <p:cNvPr id="6" name="Rectangle 5">
            <a:extLst>
              <a:ext uri="{FF2B5EF4-FFF2-40B4-BE49-F238E27FC236}">
                <a16:creationId xmlns:a16="http://schemas.microsoft.com/office/drawing/2014/main" id="{834F3F28-2A24-40B5-AC8C-5A53DC799A96}"/>
              </a:ext>
              <a:ext uri="{C183D7F6-B498-43B3-948B-1728B52AA6E4}">
                <adec:decorative xmlns:adec="http://schemas.microsoft.com/office/drawing/2017/decorative" val="1"/>
              </a:ext>
            </a:extLst>
          </p:cNvPr>
          <p:cNvSpPr/>
          <p:nvPr userDrawn="1"/>
        </p:nvSpPr>
        <p:spPr>
          <a:xfrm>
            <a:off x="129539" y="128016"/>
            <a:ext cx="11932919" cy="6601968"/>
          </a:xfrm>
          <a:prstGeom prst="rect">
            <a:avLst/>
          </a:prstGeom>
          <a:gradFill flip="none" rotWithShape="1">
            <a:gsLst>
              <a:gs pos="0">
                <a:schemeClr val="accent2">
                  <a:alpha val="80000"/>
                </a:schemeClr>
              </a:gs>
              <a:gs pos="100000">
                <a:schemeClr val="accent3">
                  <a:alpha val="80000"/>
                </a:schemeClr>
              </a:gs>
            </a:gsLst>
            <a:lin ang="1680000" scaled="0"/>
            <a:tileRect/>
          </a:gradFill>
          <a:ln w="12700" cap="flat">
            <a:noFill/>
            <a:prstDash val="solid"/>
            <a:miter/>
          </a:ln>
        </p:spPr>
        <p:txBody>
          <a:bodyPr rtlCol="0" anchor="ctr"/>
          <a:lstStyle/>
          <a:p>
            <a:pPr algn="l"/>
            <a:endParaRPr lang="en-US" noProof="0" dirty="0"/>
          </a:p>
        </p:txBody>
      </p:sp>
      <p:sp>
        <p:nvSpPr>
          <p:cNvPr id="3" name="Slide Number Placeholder 2">
            <a:extLst>
              <a:ext uri="{FF2B5EF4-FFF2-40B4-BE49-F238E27FC236}">
                <a16:creationId xmlns:a16="http://schemas.microsoft.com/office/drawing/2014/main" id="{79D2C969-FCE5-427B-89DE-6A79722FB6FC}"/>
              </a:ext>
            </a:extLst>
          </p:cNvPr>
          <p:cNvSpPr>
            <a:spLocks noGrp="1"/>
          </p:cNvSpPr>
          <p:nvPr>
            <p:ph type="sldNum" sz="quarter" idx="10"/>
          </p:nvPr>
        </p:nvSpPr>
        <p:spPr/>
        <p:txBody>
          <a:bodyPr/>
          <a:lstStyle/>
          <a:p>
            <a:fld id="{D495E168-DA5E-4888-8D8A-92B118324C14}" type="slidenum">
              <a:rPr lang="en-US" noProof="0" smtClean="0"/>
              <a:pPr/>
              <a:t>‹#›</a:t>
            </a:fld>
            <a:endParaRPr lang="en-US" noProof="0" dirty="0"/>
          </a:p>
        </p:txBody>
      </p:sp>
      <p:sp>
        <p:nvSpPr>
          <p:cNvPr id="4" name="Date Placeholder 3">
            <a:extLst>
              <a:ext uri="{FF2B5EF4-FFF2-40B4-BE49-F238E27FC236}">
                <a16:creationId xmlns:a16="http://schemas.microsoft.com/office/drawing/2014/main" id="{CC7A2807-F7BA-4350-93C3-95213A4854E0}"/>
              </a:ext>
            </a:extLst>
          </p:cNvPr>
          <p:cNvSpPr>
            <a:spLocks noGrp="1"/>
          </p:cNvSpPr>
          <p:nvPr>
            <p:ph type="dt" sz="half" idx="11"/>
          </p:nvPr>
        </p:nvSpPr>
        <p:spPr/>
        <p:txBody>
          <a:bodyPr/>
          <a:lstStyle/>
          <a:p>
            <a:endParaRPr lang="en-US" noProof="0" dirty="0"/>
          </a:p>
        </p:txBody>
      </p:sp>
      <p:sp>
        <p:nvSpPr>
          <p:cNvPr id="5" name="Footer Placeholder 4">
            <a:extLst>
              <a:ext uri="{FF2B5EF4-FFF2-40B4-BE49-F238E27FC236}">
                <a16:creationId xmlns:a16="http://schemas.microsoft.com/office/drawing/2014/main" id="{92F6AE88-305E-4E68-AF8E-10BCB695A1D5}"/>
              </a:ext>
            </a:extLst>
          </p:cNvPr>
          <p:cNvSpPr>
            <a:spLocks noGrp="1"/>
          </p:cNvSpPr>
          <p:nvPr>
            <p:ph type="ftr" sz="quarter" idx="12"/>
          </p:nvPr>
        </p:nvSpPr>
        <p:spPr/>
        <p:txBody>
          <a:bodyPr/>
          <a:lstStyle/>
          <a:p>
            <a:endParaRPr lang="en-US" noProof="0" dirty="0"/>
          </a:p>
        </p:txBody>
      </p:sp>
      <p:sp>
        <p:nvSpPr>
          <p:cNvPr id="7" name="Oval 6">
            <a:extLst>
              <a:ext uri="{FF2B5EF4-FFF2-40B4-BE49-F238E27FC236}">
                <a16:creationId xmlns:a16="http://schemas.microsoft.com/office/drawing/2014/main" id="{95BAC97E-3C4E-4D04-8A57-DC61E07CB8FD}"/>
              </a:ext>
              <a:ext uri="{C183D7F6-B498-43B3-948B-1728B52AA6E4}">
                <adec:decorative xmlns:adec="http://schemas.microsoft.com/office/drawing/2017/decorative" val="1"/>
              </a:ext>
            </a:extLst>
          </p:cNvPr>
          <p:cNvSpPr/>
          <p:nvPr userDrawn="1"/>
        </p:nvSpPr>
        <p:spPr>
          <a:xfrm>
            <a:off x="5908548" y="6114045"/>
            <a:ext cx="374904" cy="374904"/>
          </a:xfrm>
          <a:prstGeom prst="ellipse">
            <a:avLst/>
          </a:prstGeom>
          <a:noFill/>
          <a:ln w="12700" cap="flat">
            <a:solidFill>
              <a:schemeClr val="bg2"/>
            </a:solidFill>
            <a:prstDash val="solid"/>
            <a:miter/>
          </a:ln>
        </p:spPr>
        <p:txBody>
          <a:bodyPr rtlCol="0" anchor="ctr"/>
          <a:lstStyle/>
          <a:p>
            <a:pPr algn="l"/>
            <a:endParaRPr lang="en-US" noProof="0" dirty="0"/>
          </a:p>
        </p:txBody>
      </p:sp>
      <p:sp>
        <p:nvSpPr>
          <p:cNvPr id="13" name="Rectangle 12">
            <a:extLst>
              <a:ext uri="{FF2B5EF4-FFF2-40B4-BE49-F238E27FC236}">
                <a16:creationId xmlns:a16="http://schemas.microsoft.com/office/drawing/2014/main" id="{E7822F33-D675-4E6C-BD09-D9C78365BB41}"/>
              </a:ext>
              <a:ext uri="{C183D7F6-B498-43B3-948B-1728B52AA6E4}">
                <adec:decorative xmlns:adec="http://schemas.microsoft.com/office/drawing/2017/decorative" val="1"/>
              </a:ext>
            </a:extLst>
          </p:cNvPr>
          <p:cNvSpPr/>
          <p:nvPr userDrawn="1"/>
        </p:nvSpPr>
        <p:spPr>
          <a:xfrm>
            <a:off x="915026" y="1747488"/>
            <a:ext cx="4428000" cy="36576"/>
          </a:xfrm>
          <a:prstGeom prst="rect">
            <a:avLst/>
          </a:prstGeom>
          <a:solidFill>
            <a:schemeClr val="bg2"/>
          </a:solidFill>
          <a:ln w="12700" cap="flat">
            <a:noFill/>
            <a:prstDash val="solid"/>
            <a:miter/>
          </a:ln>
        </p:spPr>
        <p:txBody>
          <a:bodyPr rtlCol="0" anchor="ctr"/>
          <a:lstStyle/>
          <a:p>
            <a:pPr algn="l"/>
            <a:endParaRPr lang="en-US" noProof="0" dirty="0"/>
          </a:p>
        </p:txBody>
      </p:sp>
      <p:sp>
        <p:nvSpPr>
          <p:cNvPr id="8" name="Title 7">
            <a:extLst>
              <a:ext uri="{FF2B5EF4-FFF2-40B4-BE49-F238E27FC236}">
                <a16:creationId xmlns:a16="http://schemas.microsoft.com/office/drawing/2014/main" id="{51A54DF2-9EE6-43F7-A586-88CA6C624778}"/>
              </a:ext>
            </a:extLst>
          </p:cNvPr>
          <p:cNvSpPr>
            <a:spLocks noGrp="1"/>
          </p:cNvSpPr>
          <p:nvPr>
            <p:ph type="title"/>
          </p:nvPr>
        </p:nvSpPr>
        <p:spPr/>
        <p:txBody>
          <a:bodyPr/>
          <a:lstStyle>
            <a:lvl1pPr>
              <a:defRPr>
                <a:solidFill>
                  <a:schemeClr val="bg1"/>
                </a:solidFill>
              </a:defRPr>
            </a:lvl1pPr>
          </a:lstStyle>
          <a:p>
            <a:r>
              <a:rPr lang="en-US" noProof="0"/>
              <a:t>Click to edit Master title style</a:t>
            </a:r>
          </a:p>
        </p:txBody>
      </p:sp>
      <p:sp>
        <p:nvSpPr>
          <p:cNvPr id="11" name="Content Placeholder 2">
            <a:extLst>
              <a:ext uri="{FF2B5EF4-FFF2-40B4-BE49-F238E27FC236}">
                <a16:creationId xmlns:a16="http://schemas.microsoft.com/office/drawing/2014/main" id="{A122F4F2-F130-4DBE-B244-1D59BBE5CD9D}"/>
              </a:ext>
            </a:extLst>
          </p:cNvPr>
          <p:cNvSpPr>
            <a:spLocks noGrp="1"/>
          </p:cNvSpPr>
          <p:nvPr>
            <p:ph sz="half" idx="1" hasCustomPrompt="1"/>
          </p:nvPr>
        </p:nvSpPr>
        <p:spPr>
          <a:xfrm>
            <a:off x="838200" y="1825625"/>
            <a:ext cx="5181600" cy="435133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Content Placeholder 3">
            <a:extLst>
              <a:ext uri="{FF2B5EF4-FFF2-40B4-BE49-F238E27FC236}">
                <a16:creationId xmlns:a16="http://schemas.microsoft.com/office/drawing/2014/main" id="{D4CE5575-876A-4335-83ED-6B346DA1B4D2}"/>
              </a:ext>
            </a:extLst>
          </p:cNvPr>
          <p:cNvSpPr>
            <a:spLocks noGrp="1"/>
          </p:cNvSpPr>
          <p:nvPr>
            <p:ph sz="half" idx="2" hasCustomPrompt="1"/>
          </p:nvPr>
        </p:nvSpPr>
        <p:spPr>
          <a:xfrm>
            <a:off x="6172200" y="1825625"/>
            <a:ext cx="5181600" cy="435133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16250358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0" name="Rectangle 9" descr="View of a lake and mountain range">
            <a:extLst>
              <a:ext uri="{FF2B5EF4-FFF2-40B4-BE49-F238E27FC236}">
                <a16:creationId xmlns:a16="http://schemas.microsoft.com/office/drawing/2014/main" id="{CECF654C-A7AE-4727-9F7F-492670C3E642}"/>
              </a:ext>
            </a:extLst>
          </p:cNvPr>
          <p:cNvSpPr/>
          <p:nvPr userDrawn="1"/>
        </p:nvSpPr>
        <p:spPr>
          <a:xfrm>
            <a:off x="129540" y="128016"/>
            <a:ext cx="11932920" cy="6601968"/>
          </a:xfrm>
          <a:prstGeom prst="rect">
            <a:avLst/>
          </a:prstGeom>
          <a:blipFill>
            <a:blip r:embed="rId2"/>
            <a:srcRect/>
            <a:stretch>
              <a:fillRect l="-17" r="-17"/>
            </a:stretch>
          </a:blipFill>
          <a:ln w="12700" cap="flat">
            <a:noFill/>
            <a:prstDash val="solid"/>
            <a:miter/>
          </a:ln>
        </p:spPr>
        <p:txBody>
          <a:bodyPr rtlCol="0" anchor="ctr"/>
          <a:lstStyle/>
          <a:p>
            <a:pPr algn="l"/>
            <a:endParaRPr lang="en-US" noProof="0" dirty="0"/>
          </a:p>
        </p:txBody>
      </p:sp>
      <p:sp>
        <p:nvSpPr>
          <p:cNvPr id="6" name="Rectangle 5">
            <a:extLst>
              <a:ext uri="{FF2B5EF4-FFF2-40B4-BE49-F238E27FC236}">
                <a16:creationId xmlns:a16="http://schemas.microsoft.com/office/drawing/2014/main" id="{834F3F28-2A24-40B5-AC8C-5A53DC799A96}"/>
              </a:ext>
              <a:ext uri="{C183D7F6-B498-43B3-948B-1728B52AA6E4}">
                <adec:decorative xmlns:adec="http://schemas.microsoft.com/office/drawing/2017/decorative" val="1"/>
              </a:ext>
            </a:extLst>
          </p:cNvPr>
          <p:cNvSpPr/>
          <p:nvPr userDrawn="1"/>
        </p:nvSpPr>
        <p:spPr>
          <a:xfrm>
            <a:off x="129539" y="128016"/>
            <a:ext cx="11932919" cy="6601968"/>
          </a:xfrm>
          <a:prstGeom prst="rect">
            <a:avLst/>
          </a:prstGeom>
          <a:gradFill flip="none" rotWithShape="1">
            <a:gsLst>
              <a:gs pos="0">
                <a:schemeClr val="accent2">
                  <a:alpha val="80000"/>
                </a:schemeClr>
              </a:gs>
              <a:gs pos="100000">
                <a:schemeClr val="accent3">
                  <a:alpha val="80000"/>
                </a:schemeClr>
              </a:gs>
            </a:gsLst>
            <a:lin ang="1680000" scaled="0"/>
            <a:tileRect/>
          </a:gradFill>
          <a:ln w="12700" cap="flat">
            <a:noFill/>
            <a:prstDash val="solid"/>
            <a:miter/>
          </a:ln>
        </p:spPr>
        <p:txBody>
          <a:bodyPr rtlCol="0" anchor="ctr"/>
          <a:lstStyle/>
          <a:p>
            <a:pPr algn="l"/>
            <a:endParaRPr lang="en-US" noProof="0" dirty="0"/>
          </a:p>
        </p:txBody>
      </p:sp>
      <p:sp>
        <p:nvSpPr>
          <p:cNvPr id="3" name="Slide Number Placeholder 2">
            <a:extLst>
              <a:ext uri="{FF2B5EF4-FFF2-40B4-BE49-F238E27FC236}">
                <a16:creationId xmlns:a16="http://schemas.microsoft.com/office/drawing/2014/main" id="{79D2C969-FCE5-427B-89DE-6A79722FB6FC}"/>
              </a:ext>
            </a:extLst>
          </p:cNvPr>
          <p:cNvSpPr>
            <a:spLocks noGrp="1"/>
          </p:cNvSpPr>
          <p:nvPr>
            <p:ph type="sldNum" sz="quarter" idx="10"/>
          </p:nvPr>
        </p:nvSpPr>
        <p:spPr/>
        <p:txBody>
          <a:bodyPr/>
          <a:lstStyle/>
          <a:p>
            <a:fld id="{D495E168-DA5E-4888-8D8A-92B118324C14}" type="slidenum">
              <a:rPr lang="en-US" noProof="0" smtClean="0"/>
              <a:pPr/>
              <a:t>‹#›</a:t>
            </a:fld>
            <a:endParaRPr lang="en-US" noProof="0" dirty="0"/>
          </a:p>
        </p:txBody>
      </p:sp>
      <p:sp>
        <p:nvSpPr>
          <p:cNvPr id="4" name="Date Placeholder 3">
            <a:extLst>
              <a:ext uri="{FF2B5EF4-FFF2-40B4-BE49-F238E27FC236}">
                <a16:creationId xmlns:a16="http://schemas.microsoft.com/office/drawing/2014/main" id="{CC7A2807-F7BA-4350-93C3-95213A4854E0}"/>
              </a:ext>
            </a:extLst>
          </p:cNvPr>
          <p:cNvSpPr>
            <a:spLocks noGrp="1"/>
          </p:cNvSpPr>
          <p:nvPr>
            <p:ph type="dt" sz="half" idx="11"/>
          </p:nvPr>
        </p:nvSpPr>
        <p:spPr/>
        <p:txBody>
          <a:bodyPr/>
          <a:lstStyle/>
          <a:p>
            <a:endParaRPr lang="en-US" noProof="0" dirty="0"/>
          </a:p>
        </p:txBody>
      </p:sp>
      <p:sp>
        <p:nvSpPr>
          <p:cNvPr id="5" name="Footer Placeholder 4">
            <a:extLst>
              <a:ext uri="{FF2B5EF4-FFF2-40B4-BE49-F238E27FC236}">
                <a16:creationId xmlns:a16="http://schemas.microsoft.com/office/drawing/2014/main" id="{92F6AE88-305E-4E68-AF8E-10BCB695A1D5}"/>
              </a:ext>
            </a:extLst>
          </p:cNvPr>
          <p:cNvSpPr>
            <a:spLocks noGrp="1"/>
          </p:cNvSpPr>
          <p:nvPr>
            <p:ph type="ftr" sz="quarter" idx="12"/>
          </p:nvPr>
        </p:nvSpPr>
        <p:spPr/>
        <p:txBody>
          <a:bodyPr/>
          <a:lstStyle/>
          <a:p>
            <a:endParaRPr lang="en-US" noProof="0" dirty="0"/>
          </a:p>
        </p:txBody>
      </p:sp>
      <p:sp>
        <p:nvSpPr>
          <p:cNvPr id="7" name="Oval 6">
            <a:extLst>
              <a:ext uri="{FF2B5EF4-FFF2-40B4-BE49-F238E27FC236}">
                <a16:creationId xmlns:a16="http://schemas.microsoft.com/office/drawing/2014/main" id="{95BAC97E-3C4E-4D04-8A57-DC61E07CB8FD}"/>
              </a:ext>
              <a:ext uri="{C183D7F6-B498-43B3-948B-1728B52AA6E4}">
                <adec:decorative xmlns:adec="http://schemas.microsoft.com/office/drawing/2017/decorative" val="1"/>
              </a:ext>
            </a:extLst>
          </p:cNvPr>
          <p:cNvSpPr/>
          <p:nvPr userDrawn="1"/>
        </p:nvSpPr>
        <p:spPr>
          <a:xfrm>
            <a:off x="5908548" y="6114045"/>
            <a:ext cx="374904" cy="374904"/>
          </a:xfrm>
          <a:prstGeom prst="ellipse">
            <a:avLst/>
          </a:prstGeom>
          <a:noFill/>
          <a:ln w="12700" cap="flat">
            <a:solidFill>
              <a:schemeClr val="bg2"/>
            </a:solidFill>
            <a:prstDash val="solid"/>
            <a:miter/>
          </a:ln>
        </p:spPr>
        <p:txBody>
          <a:bodyPr rtlCol="0" anchor="ctr"/>
          <a:lstStyle/>
          <a:p>
            <a:pPr algn="l"/>
            <a:endParaRPr lang="en-US" noProof="0" dirty="0"/>
          </a:p>
        </p:txBody>
      </p:sp>
      <p:sp>
        <p:nvSpPr>
          <p:cNvPr id="13" name="Rectangle 12">
            <a:extLst>
              <a:ext uri="{FF2B5EF4-FFF2-40B4-BE49-F238E27FC236}">
                <a16:creationId xmlns:a16="http://schemas.microsoft.com/office/drawing/2014/main" id="{E7822F33-D675-4E6C-BD09-D9C78365BB41}"/>
              </a:ext>
              <a:ext uri="{C183D7F6-B498-43B3-948B-1728B52AA6E4}">
                <adec:decorative xmlns:adec="http://schemas.microsoft.com/office/drawing/2017/decorative" val="1"/>
              </a:ext>
            </a:extLst>
          </p:cNvPr>
          <p:cNvSpPr/>
          <p:nvPr userDrawn="1"/>
        </p:nvSpPr>
        <p:spPr>
          <a:xfrm>
            <a:off x="915026" y="1747488"/>
            <a:ext cx="4428000" cy="36576"/>
          </a:xfrm>
          <a:prstGeom prst="rect">
            <a:avLst/>
          </a:prstGeom>
          <a:solidFill>
            <a:schemeClr val="bg2"/>
          </a:solidFill>
          <a:ln w="12700" cap="flat">
            <a:noFill/>
            <a:prstDash val="solid"/>
            <a:miter/>
          </a:ln>
        </p:spPr>
        <p:txBody>
          <a:bodyPr rtlCol="0" anchor="ctr"/>
          <a:lstStyle/>
          <a:p>
            <a:pPr algn="l"/>
            <a:endParaRPr lang="en-US" noProof="0" dirty="0"/>
          </a:p>
        </p:txBody>
      </p:sp>
      <p:sp>
        <p:nvSpPr>
          <p:cNvPr id="8" name="Title 7">
            <a:extLst>
              <a:ext uri="{FF2B5EF4-FFF2-40B4-BE49-F238E27FC236}">
                <a16:creationId xmlns:a16="http://schemas.microsoft.com/office/drawing/2014/main" id="{51A54DF2-9EE6-43F7-A586-88CA6C624778}"/>
              </a:ext>
            </a:extLst>
          </p:cNvPr>
          <p:cNvSpPr>
            <a:spLocks noGrp="1"/>
          </p:cNvSpPr>
          <p:nvPr>
            <p:ph type="title"/>
          </p:nvPr>
        </p:nvSpPr>
        <p:spPr/>
        <p:txBody>
          <a:bodyPr/>
          <a:lstStyle>
            <a:lvl1pPr>
              <a:defRPr>
                <a:solidFill>
                  <a:schemeClr val="bg1"/>
                </a:solidFill>
              </a:defRPr>
            </a:lvl1pPr>
          </a:lstStyle>
          <a:p>
            <a:r>
              <a:rPr lang="en-US" noProof="0"/>
              <a:t>Click to edit Master title style</a:t>
            </a:r>
          </a:p>
        </p:txBody>
      </p:sp>
      <p:sp>
        <p:nvSpPr>
          <p:cNvPr id="11" name="Text Placeholder 2">
            <a:extLst>
              <a:ext uri="{FF2B5EF4-FFF2-40B4-BE49-F238E27FC236}">
                <a16:creationId xmlns:a16="http://schemas.microsoft.com/office/drawing/2014/main" id="{D1F82F6E-10E8-4A58-9655-E18D14D7901F}"/>
              </a:ext>
            </a:extLst>
          </p:cNvPr>
          <p:cNvSpPr>
            <a:spLocks noGrp="1"/>
          </p:cNvSpPr>
          <p:nvPr>
            <p:ph type="body" idx="1" hasCustomPrompt="1"/>
          </p:nvPr>
        </p:nvSpPr>
        <p:spPr>
          <a:xfrm>
            <a:off x="839788" y="1840863"/>
            <a:ext cx="5157787" cy="664211"/>
          </a:xfrm>
        </p:spPr>
        <p:txBody>
          <a:bodyPr anchor="b"/>
          <a:lstStyle>
            <a:lvl1pPr marL="0" indent="0">
              <a:buNone/>
              <a:defRPr sz="2400" b="1">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12" name="Content Placeholder 3">
            <a:extLst>
              <a:ext uri="{FF2B5EF4-FFF2-40B4-BE49-F238E27FC236}">
                <a16:creationId xmlns:a16="http://schemas.microsoft.com/office/drawing/2014/main" id="{C2F6C18E-5BCB-42EF-9310-5BD6E011DF2F}"/>
              </a:ext>
            </a:extLst>
          </p:cNvPr>
          <p:cNvSpPr>
            <a:spLocks noGrp="1"/>
          </p:cNvSpPr>
          <p:nvPr>
            <p:ph sz="half" idx="2" hasCustomPrompt="1"/>
          </p:nvPr>
        </p:nvSpPr>
        <p:spPr>
          <a:xfrm>
            <a:off x="839788" y="2505075"/>
            <a:ext cx="5157787" cy="3684588"/>
          </a:xfrm>
        </p:spPr>
        <p:txBody>
          <a:bodyPr>
            <a:normAutofit/>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Text Placeholder 4">
            <a:extLst>
              <a:ext uri="{FF2B5EF4-FFF2-40B4-BE49-F238E27FC236}">
                <a16:creationId xmlns:a16="http://schemas.microsoft.com/office/drawing/2014/main" id="{9BA2923F-D123-40C6-A193-B86D683D5B51}"/>
              </a:ext>
            </a:extLst>
          </p:cNvPr>
          <p:cNvSpPr>
            <a:spLocks noGrp="1"/>
          </p:cNvSpPr>
          <p:nvPr>
            <p:ph type="body" sz="quarter" idx="3" hasCustomPrompt="1"/>
          </p:nvPr>
        </p:nvSpPr>
        <p:spPr>
          <a:xfrm>
            <a:off x="6172200" y="1840863"/>
            <a:ext cx="5183188" cy="664212"/>
          </a:xfrm>
        </p:spPr>
        <p:txBody>
          <a:bodyPr anchor="b"/>
          <a:lstStyle>
            <a:lvl1pPr marL="0" indent="0">
              <a:buNone/>
              <a:defRPr sz="2400" b="1">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16" name="Content Placeholder 5">
            <a:extLst>
              <a:ext uri="{FF2B5EF4-FFF2-40B4-BE49-F238E27FC236}">
                <a16:creationId xmlns:a16="http://schemas.microsoft.com/office/drawing/2014/main" id="{8305C175-94AC-44DD-9321-0A8DBDF22DA9}"/>
              </a:ext>
            </a:extLst>
          </p:cNvPr>
          <p:cNvSpPr>
            <a:spLocks noGrp="1"/>
          </p:cNvSpPr>
          <p:nvPr>
            <p:ph sz="quarter" idx="4" hasCustomPrompt="1"/>
          </p:nvPr>
        </p:nvSpPr>
        <p:spPr>
          <a:xfrm>
            <a:off x="6172200" y="2505075"/>
            <a:ext cx="5183188" cy="3684588"/>
          </a:xfrm>
        </p:spPr>
        <p:txBody>
          <a:bodyPr>
            <a:normAutofit/>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2759988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10" name="Rectangle 9" descr="View of a lake and mountain range">
            <a:extLst>
              <a:ext uri="{FF2B5EF4-FFF2-40B4-BE49-F238E27FC236}">
                <a16:creationId xmlns:a16="http://schemas.microsoft.com/office/drawing/2014/main" id="{CECF654C-A7AE-4727-9F7F-492670C3E642}"/>
              </a:ext>
            </a:extLst>
          </p:cNvPr>
          <p:cNvSpPr/>
          <p:nvPr userDrawn="1"/>
        </p:nvSpPr>
        <p:spPr>
          <a:xfrm>
            <a:off x="129540" y="128016"/>
            <a:ext cx="11932920" cy="6601968"/>
          </a:xfrm>
          <a:prstGeom prst="rect">
            <a:avLst/>
          </a:prstGeom>
          <a:blipFill>
            <a:blip r:embed="rId2"/>
            <a:srcRect/>
            <a:stretch>
              <a:fillRect l="-17" r="-17"/>
            </a:stretch>
          </a:blipFill>
          <a:ln w="12700" cap="flat">
            <a:noFill/>
            <a:prstDash val="solid"/>
            <a:miter/>
          </a:ln>
        </p:spPr>
        <p:txBody>
          <a:bodyPr rtlCol="0" anchor="ctr"/>
          <a:lstStyle/>
          <a:p>
            <a:pPr algn="l"/>
            <a:endParaRPr lang="en-US" noProof="0" dirty="0"/>
          </a:p>
        </p:txBody>
      </p:sp>
      <p:sp>
        <p:nvSpPr>
          <p:cNvPr id="6" name="Rectangle 5">
            <a:extLst>
              <a:ext uri="{FF2B5EF4-FFF2-40B4-BE49-F238E27FC236}">
                <a16:creationId xmlns:a16="http://schemas.microsoft.com/office/drawing/2014/main" id="{834F3F28-2A24-40B5-AC8C-5A53DC799A96}"/>
              </a:ext>
              <a:ext uri="{C183D7F6-B498-43B3-948B-1728B52AA6E4}">
                <adec:decorative xmlns:adec="http://schemas.microsoft.com/office/drawing/2017/decorative" val="1"/>
              </a:ext>
            </a:extLst>
          </p:cNvPr>
          <p:cNvSpPr/>
          <p:nvPr userDrawn="1"/>
        </p:nvSpPr>
        <p:spPr>
          <a:xfrm>
            <a:off x="129539" y="128016"/>
            <a:ext cx="11932919" cy="6601968"/>
          </a:xfrm>
          <a:prstGeom prst="rect">
            <a:avLst/>
          </a:prstGeom>
          <a:gradFill flip="none" rotWithShape="1">
            <a:gsLst>
              <a:gs pos="0">
                <a:schemeClr val="accent2">
                  <a:alpha val="80000"/>
                </a:schemeClr>
              </a:gs>
              <a:gs pos="100000">
                <a:schemeClr val="accent3">
                  <a:alpha val="80000"/>
                </a:schemeClr>
              </a:gs>
            </a:gsLst>
            <a:lin ang="1680000" scaled="0"/>
            <a:tileRect/>
          </a:gradFill>
          <a:ln w="12700" cap="flat">
            <a:noFill/>
            <a:prstDash val="solid"/>
            <a:miter/>
          </a:ln>
        </p:spPr>
        <p:txBody>
          <a:bodyPr rtlCol="0" anchor="ctr"/>
          <a:lstStyle/>
          <a:p>
            <a:pPr algn="l"/>
            <a:endParaRPr lang="en-US" noProof="0" dirty="0"/>
          </a:p>
        </p:txBody>
      </p:sp>
      <p:sp>
        <p:nvSpPr>
          <p:cNvPr id="3" name="Slide Number Placeholder 2">
            <a:extLst>
              <a:ext uri="{FF2B5EF4-FFF2-40B4-BE49-F238E27FC236}">
                <a16:creationId xmlns:a16="http://schemas.microsoft.com/office/drawing/2014/main" id="{79D2C969-FCE5-427B-89DE-6A79722FB6FC}"/>
              </a:ext>
            </a:extLst>
          </p:cNvPr>
          <p:cNvSpPr>
            <a:spLocks noGrp="1"/>
          </p:cNvSpPr>
          <p:nvPr>
            <p:ph type="sldNum" sz="quarter" idx="10"/>
          </p:nvPr>
        </p:nvSpPr>
        <p:spPr/>
        <p:txBody>
          <a:bodyPr/>
          <a:lstStyle/>
          <a:p>
            <a:fld id="{D495E168-DA5E-4888-8D8A-92B118324C14}" type="slidenum">
              <a:rPr lang="en-US" noProof="0" smtClean="0"/>
              <a:pPr/>
              <a:t>‹#›</a:t>
            </a:fld>
            <a:endParaRPr lang="en-US" noProof="0" dirty="0"/>
          </a:p>
        </p:txBody>
      </p:sp>
      <p:sp>
        <p:nvSpPr>
          <p:cNvPr id="4" name="Date Placeholder 3">
            <a:extLst>
              <a:ext uri="{FF2B5EF4-FFF2-40B4-BE49-F238E27FC236}">
                <a16:creationId xmlns:a16="http://schemas.microsoft.com/office/drawing/2014/main" id="{CC7A2807-F7BA-4350-93C3-95213A4854E0}"/>
              </a:ext>
            </a:extLst>
          </p:cNvPr>
          <p:cNvSpPr>
            <a:spLocks noGrp="1"/>
          </p:cNvSpPr>
          <p:nvPr>
            <p:ph type="dt" sz="half" idx="11"/>
          </p:nvPr>
        </p:nvSpPr>
        <p:spPr/>
        <p:txBody>
          <a:bodyPr/>
          <a:lstStyle/>
          <a:p>
            <a:endParaRPr lang="en-US" noProof="0" dirty="0"/>
          </a:p>
        </p:txBody>
      </p:sp>
      <p:sp>
        <p:nvSpPr>
          <p:cNvPr id="5" name="Footer Placeholder 4">
            <a:extLst>
              <a:ext uri="{FF2B5EF4-FFF2-40B4-BE49-F238E27FC236}">
                <a16:creationId xmlns:a16="http://schemas.microsoft.com/office/drawing/2014/main" id="{92F6AE88-305E-4E68-AF8E-10BCB695A1D5}"/>
              </a:ext>
            </a:extLst>
          </p:cNvPr>
          <p:cNvSpPr>
            <a:spLocks noGrp="1"/>
          </p:cNvSpPr>
          <p:nvPr>
            <p:ph type="ftr" sz="quarter" idx="12"/>
          </p:nvPr>
        </p:nvSpPr>
        <p:spPr/>
        <p:txBody>
          <a:bodyPr/>
          <a:lstStyle/>
          <a:p>
            <a:endParaRPr lang="en-US" noProof="0" dirty="0"/>
          </a:p>
        </p:txBody>
      </p:sp>
      <p:sp>
        <p:nvSpPr>
          <p:cNvPr id="7" name="Oval 6">
            <a:extLst>
              <a:ext uri="{FF2B5EF4-FFF2-40B4-BE49-F238E27FC236}">
                <a16:creationId xmlns:a16="http://schemas.microsoft.com/office/drawing/2014/main" id="{95BAC97E-3C4E-4D04-8A57-DC61E07CB8FD}"/>
              </a:ext>
              <a:ext uri="{C183D7F6-B498-43B3-948B-1728B52AA6E4}">
                <adec:decorative xmlns:adec="http://schemas.microsoft.com/office/drawing/2017/decorative" val="1"/>
              </a:ext>
            </a:extLst>
          </p:cNvPr>
          <p:cNvSpPr/>
          <p:nvPr userDrawn="1"/>
        </p:nvSpPr>
        <p:spPr>
          <a:xfrm>
            <a:off x="5908548" y="6114045"/>
            <a:ext cx="374904" cy="374904"/>
          </a:xfrm>
          <a:prstGeom prst="ellipse">
            <a:avLst/>
          </a:prstGeom>
          <a:noFill/>
          <a:ln w="12700" cap="flat">
            <a:solidFill>
              <a:schemeClr val="bg2"/>
            </a:solidFill>
            <a:prstDash val="solid"/>
            <a:miter/>
          </a:ln>
        </p:spPr>
        <p:txBody>
          <a:bodyPr rtlCol="0" anchor="ctr"/>
          <a:lstStyle/>
          <a:p>
            <a:pPr algn="l"/>
            <a:endParaRPr lang="en-US" noProof="0" dirty="0"/>
          </a:p>
        </p:txBody>
      </p:sp>
      <p:sp>
        <p:nvSpPr>
          <p:cNvPr id="13" name="Rectangle 12">
            <a:extLst>
              <a:ext uri="{FF2B5EF4-FFF2-40B4-BE49-F238E27FC236}">
                <a16:creationId xmlns:a16="http://schemas.microsoft.com/office/drawing/2014/main" id="{E7822F33-D675-4E6C-BD09-D9C78365BB41}"/>
              </a:ext>
              <a:ext uri="{C183D7F6-B498-43B3-948B-1728B52AA6E4}">
                <adec:decorative xmlns:adec="http://schemas.microsoft.com/office/drawing/2017/decorative" val="1"/>
              </a:ext>
            </a:extLst>
          </p:cNvPr>
          <p:cNvSpPr/>
          <p:nvPr userDrawn="1"/>
        </p:nvSpPr>
        <p:spPr>
          <a:xfrm>
            <a:off x="915026" y="2105709"/>
            <a:ext cx="3749040" cy="36576"/>
          </a:xfrm>
          <a:prstGeom prst="rect">
            <a:avLst/>
          </a:prstGeom>
          <a:solidFill>
            <a:schemeClr val="bg2"/>
          </a:solidFill>
          <a:ln w="12700" cap="flat">
            <a:noFill/>
            <a:prstDash val="solid"/>
            <a:miter/>
          </a:ln>
        </p:spPr>
        <p:txBody>
          <a:bodyPr rtlCol="0" anchor="ctr"/>
          <a:lstStyle/>
          <a:p>
            <a:pPr algn="l"/>
            <a:endParaRPr lang="en-US" noProof="0" dirty="0"/>
          </a:p>
        </p:txBody>
      </p:sp>
      <p:sp>
        <p:nvSpPr>
          <p:cNvPr id="11" name="Title 1">
            <a:extLst>
              <a:ext uri="{FF2B5EF4-FFF2-40B4-BE49-F238E27FC236}">
                <a16:creationId xmlns:a16="http://schemas.microsoft.com/office/drawing/2014/main" id="{B1C3E675-6E45-4A81-AEA3-D36388222894}"/>
              </a:ext>
            </a:extLst>
          </p:cNvPr>
          <p:cNvSpPr>
            <a:spLocks noGrp="1"/>
          </p:cNvSpPr>
          <p:nvPr>
            <p:ph type="title"/>
          </p:nvPr>
        </p:nvSpPr>
        <p:spPr>
          <a:xfrm>
            <a:off x="839788" y="457200"/>
            <a:ext cx="3932237" cy="1600200"/>
          </a:xfrm>
        </p:spPr>
        <p:txBody>
          <a:bodyPr anchor="b"/>
          <a:lstStyle>
            <a:lvl1pPr>
              <a:defRPr sz="3200">
                <a:solidFill>
                  <a:schemeClr val="bg1"/>
                </a:solidFill>
              </a:defRPr>
            </a:lvl1pPr>
          </a:lstStyle>
          <a:p>
            <a:r>
              <a:rPr lang="en-US" noProof="0"/>
              <a:t>Click to edit Master title style</a:t>
            </a:r>
          </a:p>
        </p:txBody>
      </p:sp>
      <p:sp>
        <p:nvSpPr>
          <p:cNvPr id="12" name="Text Placeholder 3">
            <a:extLst>
              <a:ext uri="{FF2B5EF4-FFF2-40B4-BE49-F238E27FC236}">
                <a16:creationId xmlns:a16="http://schemas.microsoft.com/office/drawing/2014/main" id="{1E4B599D-7641-40C1-8DAE-110A36403CFF}"/>
              </a:ext>
            </a:extLst>
          </p:cNvPr>
          <p:cNvSpPr>
            <a:spLocks noGrp="1"/>
          </p:cNvSpPr>
          <p:nvPr>
            <p:ph type="body" sz="half" idx="2" hasCustomPrompt="1"/>
          </p:nvPr>
        </p:nvSpPr>
        <p:spPr>
          <a:xfrm>
            <a:off x="839788" y="2177592"/>
            <a:ext cx="3932237" cy="3691396"/>
          </a:xfrm>
        </p:spPr>
        <p:txBody>
          <a:bodyPr/>
          <a:lstStyle>
            <a:lvl1pPr marL="0" indent="0">
              <a:buNone/>
              <a:defRPr sz="160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Edit Master text styles</a:t>
            </a:r>
          </a:p>
        </p:txBody>
      </p:sp>
      <p:sp>
        <p:nvSpPr>
          <p:cNvPr id="14" name="Content Placeholder 2">
            <a:extLst>
              <a:ext uri="{FF2B5EF4-FFF2-40B4-BE49-F238E27FC236}">
                <a16:creationId xmlns:a16="http://schemas.microsoft.com/office/drawing/2014/main" id="{709FEF38-E3A7-4527-97CB-AF528BAEBA8F}"/>
              </a:ext>
            </a:extLst>
          </p:cNvPr>
          <p:cNvSpPr>
            <a:spLocks noGrp="1"/>
          </p:cNvSpPr>
          <p:nvPr>
            <p:ph idx="1" hasCustomPrompt="1"/>
          </p:nvPr>
        </p:nvSpPr>
        <p:spPr>
          <a:xfrm>
            <a:off x="5180012" y="457200"/>
            <a:ext cx="6172200" cy="5408613"/>
          </a:xfrm>
        </p:spPr>
        <p:txBody>
          <a:bodyPr>
            <a:normAutofit/>
          </a:bodyPr>
          <a:lstStyle>
            <a:lvl1pPr>
              <a:defRPr sz="2800">
                <a:solidFill>
                  <a:schemeClr val="bg1"/>
                </a:solidFill>
              </a:defRPr>
            </a:lvl1pPr>
            <a:lvl2pPr>
              <a:defRPr sz="2400">
                <a:solidFill>
                  <a:schemeClr val="bg1"/>
                </a:solidFill>
              </a:defRPr>
            </a:lvl2pPr>
            <a:lvl3pPr>
              <a:defRPr sz="2000">
                <a:solidFill>
                  <a:schemeClr val="bg1"/>
                </a:solidFill>
              </a:defRPr>
            </a:lvl3pPr>
            <a:lvl4pPr>
              <a:defRPr sz="1800">
                <a:solidFill>
                  <a:schemeClr val="bg1"/>
                </a:solidFill>
              </a:defRPr>
            </a:lvl4pPr>
            <a:lvl5pPr>
              <a:defRPr sz="1800">
                <a:solidFill>
                  <a:schemeClr val="bg1"/>
                </a:solidFill>
              </a:defRPr>
            </a:lvl5pPr>
            <a:lvl6pPr>
              <a:defRPr sz="2000"/>
            </a:lvl6pPr>
            <a:lvl7pPr>
              <a:defRPr sz="2000"/>
            </a:lvl7pPr>
            <a:lvl8pPr>
              <a:defRPr sz="2000"/>
            </a:lvl8pPr>
            <a:lvl9pPr>
              <a:defRPr sz="2000"/>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37279474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10" name="Rectangle 9" descr="View of a lake and mountain range">
            <a:extLst>
              <a:ext uri="{FF2B5EF4-FFF2-40B4-BE49-F238E27FC236}">
                <a16:creationId xmlns:a16="http://schemas.microsoft.com/office/drawing/2014/main" id="{CECF654C-A7AE-4727-9F7F-492670C3E642}"/>
              </a:ext>
            </a:extLst>
          </p:cNvPr>
          <p:cNvSpPr/>
          <p:nvPr userDrawn="1"/>
        </p:nvSpPr>
        <p:spPr>
          <a:xfrm>
            <a:off x="129540" y="128016"/>
            <a:ext cx="11932920" cy="6601968"/>
          </a:xfrm>
          <a:prstGeom prst="rect">
            <a:avLst/>
          </a:prstGeom>
          <a:blipFill>
            <a:blip r:embed="rId2"/>
            <a:srcRect/>
            <a:stretch>
              <a:fillRect l="-17" r="-17"/>
            </a:stretch>
          </a:blipFill>
          <a:ln w="12700" cap="flat">
            <a:noFill/>
            <a:prstDash val="solid"/>
            <a:miter/>
          </a:ln>
        </p:spPr>
        <p:txBody>
          <a:bodyPr rtlCol="0" anchor="ctr"/>
          <a:lstStyle/>
          <a:p>
            <a:pPr algn="l"/>
            <a:endParaRPr lang="en-US" noProof="0" dirty="0"/>
          </a:p>
        </p:txBody>
      </p:sp>
      <p:sp>
        <p:nvSpPr>
          <p:cNvPr id="6" name="Rectangle 5">
            <a:extLst>
              <a:ext uri="{FF2B5EF4-FFF2-40B4-BE49-F238E27FC236}">
                <a16:creationId xmlns:a16="http://schemas.microsoft.com/office/drawing/2014/main" id="{834F3F28-2A24-40B5-AC8C-5A53DC799A96}"/>
              </a:ext>
              <a:ext uri="{C183D7F6-B498-43B3-948B-1728B52AA6E4}">
                <adec:decorative xmlns:adec="http://schemas.microsoft.com/office/drawing/2017/decorative" val="1"/>
              </a:ext>
            </a:extLst>
          </p:cNvPr>
          <p:cNvSpPr/>
          <p:nvPr userDrawn="1"/>
        </p:nvSpPr>
        <p:spPr>
          <a:xfrm>
            <a:off x="129539" y="128016"/>
            <a:ext cx="11932919" cy="6601968"/>
          </a:xfrm>
          <a:prstGeom prst="rect">
            <a:avLst/>
          </a:prstGeom>
          <a:gradFill flip="none" rotWithShape="1">
            <a:gsLst>
              <a:gs pos="0">
                <a:schemeClr val="accent2">
                  <a:alpha val="80000"/>
                </a:schemeClr>
              </a:gs>
              <a:gs pos="100000">
                <a:schemeClr val="accent3">
                  <a:alpha val="80000"/>
                </a:schemeClr>
              </a:gs>
            </a:gsLst>
            <a:lin ang="1680000" scaled="0"/>
            <a:tileRect/>
          </a:gradFill>
          <a:ln w="12700" cap="flat">
            <a:noFill/>
            <a:prstDash val="solid"/>
            <a:miter/>
          </a:ln>
        </p:spPr>
        <p:txBody>
          <a:bodyPr rtlCol="0" anchor="ctr"/>
          <a:lstStyle/>
          <a:p>
            <a:pPr algn="l"/>
            <a:endParaRPr lang="en-US" noProof="0" dirty="0"/>
          </a:p>
        </p:txBody>
      </p:sp>
      <p:sp>
        <p:nvSpPr>
          <p:cNvPr id="3" name="Slide Number Placeholder 2">
            <a:extLst>
              <a:ext uri="{FF2B5EF4-FFF2-40B4-BE49-F238E27FC236}">
                <a16:creationId xmlns:a16="http://schemas.microsoft.com/office/drawing/2014/main" id="{79D2C969-FCE5-427B-89DE-6A79722FB6FC}"/>
              </a:ext>
            </a:extLst>
          </p:cNvPr>
          <p:cNvSpPr>
            <a:spLocks noGrp="1"/>
          </p:cNvSpPr>
          <p:nvPr>
            <p:ph type="sldNum" sz="quarter" idx="10"/>
          </p:nvPr>
        </p:nvSpPr>
        <p:spPr/>
        <p:txBody>
          <a:bodyPr/>
          <a:lstStyle/>
          <a:p>
            <a:fld id="{D495E168-DA5E-4888-8D8A-92B118324C14}" type="slidenum">
              <a:rPr lang="en-US" noProof="0" smtClean="0"/>
              <a:pPr/>
              <a:t>‹#›</a:t>
            </a:fld>
            <a:endParaRPr lang="en-US" noProof="0" dirty="0"/>
          </a:p>
        </p:txBody>
      </p:sp>
      <p:sp>
        <p:nvSpPr>
          <p:cNvPr id="4" name="Date Placeholder 3">
            <a:extLst>
              <a:ext uri="{FF2B5EF4-FFF2-40B4-BE49-F238E27FC236}">
                <a16:creationId xmlns:a16="http://schemas.microsoft.com/office/drawing/2014/main" id="{CC7A2807-F7BA-4350-93C3-95213A4854E0}"/>
              </a:ext>
            </a:extLst>
          </p:cNvPr>
          <p:cNvSpPr>
            <a:spLocks noGrp="1"/>
          </p:cNvSpPr>
          <p:nvPr>
            <p:ph type="dt" sz="half" idx="11"/>
          </p:nvPr>
        </p:nvSpPr>
        <p:spPr/>
        <p:txBody>
          <a:bodyPr/>
          <a:lstStyle/>
          <a:p>
            <a:endParaRPr lang="en-US" noProof="0" dirty="0"/>
          </a:p>
        </p:txBody>
      </p:sp>
      <p:sp>
        <p:nvSpPr>
          <p:cNvPr id="5" name="Footer Placeholder 4">
            <a:extLst>
              <a:ext uri="{FF2B5EF4-FFF2-40B4-BE49-F238E27FC236}">
                <a16:creationId xmlns:a16="http://schemas.microsoft.com/office/drawing/2014/main" id="{92F6AE88-305E-4E68-AF8E-10BCB695A1D5}"/>
              </a:ext>
            </a:extLst>
          </p:cNvPr>
          <p:cNvSpPr>
            <a:spLocks noGrp="1"/>
          </p:cNvSpPr>
          <p:nvPr>
            <p:ph type="ftr" sz="quarter" idx="12"/>
          </p:nvPr>
        </p:nvSpPr>
        <p:spPr/>
        <p:txBody>
          <a:bodyPr/>
          <a:lstStyle/>
          <a:p>
            <a:endParaRPr lang="en-US" noProof="0" dirty="0"/>
          </a:p>
        </p:txBody>
      </p:sp>
      <p:sp>
        <p:nvSpPr>
          <p:cNvPr id="7" name="Oval 6">
            <a:extLst>
              <a:ext uri="{FF2B5EF4-FFF2-40B4-BE49-F238E27FC236}">
                <a16:creationId xmlns:a16="http://schemas.microsoft.com/office/drawing/2014/main" id="{95BAC97E-3C4E-4D04-8A57-DC61E07CB8FD}"/>
              </a:ext>
              <a:ext uri="{C183D7F6-B498-43B3-948B-1728B52AA6E4}">
                <adec:decorative xmlns:adec="http://schemas.microsoft.com/office/drawing/2017/decorative" val="1"/>
              </a:ext>
            </a:extLst>
          </p:cNvPr>
          <p:cNvSpPr/>
          <p:nvPr userDrawn="1"/>
        </p:nvSpPr>
        <p:spPr>
          <a:xfrm>
            <a:off x="5908548" y="6114045"/>
            <a:ext cx="374904" cy="374904"/>
          </a:xfrm>
          <a:prstGeom prst="ellipse">
            <a:avLst/>
          </a:prstGeom>
          <a:noFill/>
          <a:ln w="12700" cap="flat">
            <a:solidFill>
              <a:schemeClr val="bg2"/>
            </a:solidFill>
            <a:prstDash val="solid"/>
            <a:miter/>
          </a:ln>
        </p:spPr>
        <p:txBody>
          <a:bodyPr rtlCol="0" anchor="ctr"/>
          <a:lstStyle/>
          <a:p>
            <a:pPr algn="l"/>
            <a:endParaRPr lang="en-US" noProof="0" dirty="0"/>
          </a:p>
        </p:txBody>
      </p:sp>
      <p:sp>
        <p:nvSpPr>
          <p:cNvPr id="13" name="Rectangle 12">
            <a:extLst>
              <a:ext uri="{FF2B5EF4-FFF2-40B4-BE49-F238E27FC236}">
                <a16:creationId xmlns:a16="http://schemas.microsoft.com/office/drawing/2014/main" id="{E7822F33-D675-4E6C-BD09-D9C78365BB41}"/>
              </a:ext>
              <a:ext uri="{C183D7F6-B498-43B3-948B-1728B52AA6E4}">
                <adec:decorative xmlns:adec="http://schemas.microsoft.com/office/drawing/2017/decorative" val="1"/>
              </a:ext>
            </a:extLst>
          </p:cNvPr>
          <p:cNvSpPr/>
          <p:nvPr userDrawn="1"/>
        </p:nvSpPr>
        <p:spPr>
          <a:xfrm>
            <a:off x="915026" y="2105709"/>
            <a:ext cx="3749040" cy="36576"/>
          </a:xfrm>
          <a:prstGeom prst="rect">
            <a:avLst/>
          </a:prstGeom>
          <a:solidFill>
            <a:schemeClr val="bg2"/>
          </a:solidFill>
          <a:ln w="12700" cap="flat">
            <a:noFill/>
            <a:prstDash val="solid"/>
            <a:miter/>
          </a:ln>
        </p:spPr>
        <p:txBody>
          <a:bodyPr rtlCol="0" anchor="ctr"/>
          <a:lstStyle/>
          <a:p>
            <a:pPr algn="l"/>
            <a:endParaRPr lang="en-US" noProof="0" dirty="0"/>
          </a:p>
        </p:txBody>
      </p:sp>
      <p:sp>
        <p:nvSpPr>
          <p:cNvPr id="11" name="Title 1">
            <a:extLst>
              <a:ext uri="{FF2B5EF4-FFF2-40B4-BE49-F238E27FC236}">
                <a16:creationId xmlns:a16="http://schemas.microsoft.com/office/drawing/2014/main" id="{B1C3E675-6E45-4A81-AEA3-D36388222894}"/>
              </a:ext>
            </a:extLst>
          </p:cNvPr>
          <p:cNvSpPr>
            <a:spLocks noGrp="1"/>
          </p:cNvSpPr>
          <p:nvPr>
            <p:ph type="title"/>
          </p:nvPr>
        </p:nvSpPr>
        <p:spPr>
          <a:xfrm>
            <a:off x="839788" y="457200"/>
            <a:ext cx="3932237" cy="1600200"/>
          </a:xfrm>
        </p:spPr>
        <p:txBody>
          <a:bodyPr anchor="b"/>
          <a:lstStyle>
            <a:lvl1pPr>
              <a:defRPr sz="3200">
                <a:solidFill>
                  <a:schemeClr val="bg1"/>
                </a:solidFill>
              </a:defRPr>
            </a:lvl1pPr>
          </a:lstStyle>
          <a:p>
            <a:r>
              <a:rPr lang="en-US" noProof="0"/>
              <a:t>Click to edit Master title style</a:t>
            </a:r>
          </a:p>
        </p:txBody>
      </p:sp>
      <p:sp>
        <p:nvSpPr>
          <p:cNvPr id="12" name="Text Placeholder 3">
            <a:extLst>
              <a:ext uri="{FF2B5EF4-FFF2-40B4-BE49-F238E27FC236}">
                <a16:creationId xmlns:a16="http://schemas.microsoft.com/office/drawing/2014/main" id="{1E4B599D-7641-40C1-8DAE-110A36403CFF}"/>
              </a:ext>
            </a:extLst>
          </p:cNvPr>
          <p:cNvSpPr>
            <a:spLocks noGrp="1"/>
          </p:cNvSpPr>
          <p:nvPr>
            <p:ph type="body" sz="half" idx="2" hasCustomPrompt="1"/>
          </p:nvPr>
        </p:nvSpPr>
        <p:spPr>
          <a:xfrm>
            <a:off x="839788" y="2177592"/>
            <a:ext cx="3932237" cy="3691396"/>
          </a:xfrm>
        </p:spPr>
        <p:txBody>
          <a:bodyPr/>
          <a:lstStyle>
            <a:lvl1pPr marL="0" indent="0">
              <a:buNone/>
              <a:defRPr sz="160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Edit Master text styles</a:t>
            </a:r>
          </a:p>
        </p:txBody>
      </p:sp>
      <p:sp>
        <p:nvSpPr>
          <p:cNvPr id="15" name="Picture Placeholder 2">
            <a:extLst>
              <a:ext uri="{FF2B5EF4-FFF2-40B4-BE49-F238E27FC236}">
                <a16:creationId xmlns:a16="http://schemas.microsoft.com/office/drawing/2014/main" id="{1B69B4CE-EB2F-46CF-9A80-64E44E5E95AC}"/>
              </a:ext>
            </a:extLst>
          </p:cNvPr>
          <p:cNvSpPr>
            <a:spLocks noGrp="1"/>
          </p:cNvSpPr>
          <p:nvPr>
            <p:ph type="pic" idx="1"/>
          </p:nvPr>
        </p:nvSpPr>
        <p:spPr>
          <a:xfrm>
            <a:off x="5183188" y="457201"/>
            <a:ext cx="6172200" cy="5403850"/>
          </a:xfrm>
        </p:spPr>
        <p:txBody>
          <a:bodyPr anchor="ct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a:t>Click icon to add picture</a:t>
            </a:r>
            <a:endParaRPr lang="en-US" noProof="0" dirty="0"/>
          </a:p>
        </p:txBody>
      </p:sp>
    </p:spTree>
    <p:extLst>
      <p:ext uri="{BB962C8B-B14F-4D97-AF65-F5344CB8AC3E}">
        <p14:creationId xmlns:p14="http://schemas.microsoft.com/office/powerpoint/2010/main" val="3698307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Rectangle 6" descr="Unpaved road lined with trees, mountain side drive">
            <a:extLst>
              <a:ext uri="{FF2B5EF4-FFF2-40B4-BE49-F238E27FC236}">
                <a16:creationId xmlns:a16="http://schemas.microsoft.com/office/drawing/2014/main" id="{EC40FB52-44A8-43D1-8B33-F4E55A83AC38}"/>
              </a:ext>
            </a:extLst>
          </p:cNvPr>
          <p:cNvSpPr/>
          <p:nvPr userDrawn="1"/>
        </p:nvSpPr>
        <p:spPr>
          <a:xfrm>
            <a:off x="129540" y="128016"/>
            <a:ext cx="11932920" cy="6601968"/>
          </a:xfrm>
          <a:prstGeom prst="rect">
            <a:avLst/>
          </a:prstGeom>
          <a:blipFill>
            <a:blip r:embed="rId2"/>
            <a:srcRect/>
            <a:stretch>
              <a:fillRect l="-17" r="-17"/>
            </a:stretch>
          </a:blipFill>
          <a:ln w="12700" cap="flat">
            <a:noFill/>
            <a:prstDash val="solid"/>
            <a:miter/>
          </a:ln>
        </p:spPr>
        <p:txBody>
          <a:bodyPr rtlCol="0" anchor="ctr"/>
          <a:lstStyle/>
          <a:p>
            <a:pPr algn="l"/>
            <a:endParaRPr lang="en-US" noProof="0" dirty="0"/>
          </a:p>
        </p:txBody>
      </p:sp>
      <p:sp>
        <p:nvSpPr>
          <p:cNvPr id="6" name="Rectangle 5">
            <a:extLst>
              <a:ext uri="{FF2B5EF4-FFF2-40B4-BE49-F238E27FC236}">
                <a16:creationId xmlns:a16="http://schemas.microsoft.com/office/drawing/2014/main" id="{164ACA68-1C2C-4C4D-9CB4-1C8BF3E03F57}"/>
              </a:ext>
              <a:ext uri="{C183D7F6-B498-43B3-948B-1728B52AA6E4}">
                <adec:decorative xmlns:adec="http://schemas.microsoft.com/office/drawing/2017/decorative" val="1"/>
              </a:ext>
            </a:extLst>
          </p:cNvPr>
          <p:cNvSpPr/>
          <p:nvPr userDrawn="1"/>
        </p:nvSpPr>
        <p:spPr>
          <a:xfrm>
            <a:off x="129540" y="128016"/>
            <a:ext cx="11932920" cy="6601968"/>
          </a:xfrm>
          <a:prstGeom prst="rect">
            <a:avLst/>
          </a:prstGeom>
          <a:gradFill flip="none" rotWithShape="1">
            <a:gsLst>
              <a:gs pos="0">
                <a:schemeClr val="accent2">
                  <a:alpha val="80000"/>
                </a:schemeClr>
              </a:gs>
              <a:gs pos="99000">
                <a:schemeClr val="accent3">
                  <a:alpha val="80000"/>
                </a:schemeClr>
              </a:gs>
            </a:gsLst>
            <a:lin ang="0" scaled="1"/>
            <a:tileRect/>
          </a:gradFill>
          <a:ln w="12700" cap="flat">
            <a:noFill/>
            <a:prstDash val="solid"/>
            <a:miter/>
          </a:ln>
        </p:spPr>
        <p:txBody>
          <a:bodyPr rtlCol="0" anchor="ctr"/>
          <a:lstStyle/>
          <a:p>
            <a:pPr algn="l"/>
            <a:endParaRPr lang="en-US" noProof="0" dirty="0"/>
          </a:p>
        </p:txBody>
      </p:sp>
      <p:sp>
        <p:nvSpPr>
          <p:cNvPr id="3" name="Slide Number Placeholder 2">
            <a:extLst>
              <a:ext uri="{FF2B5EF4-FFF2-40B4-BE49-F238E27FC236}">
                <a16:creationId xmlns:a16="http://schemas.microsoft.com/office/drawing/2014/main" id="{906ADBD7-8355-4951-B459-EC284BCE83AA}"/>
              </a:ext>
            </a:extLst>
          </p:cNvPr>
          <p:cNvSpPr>
            <a:spLocks noGrp="1"/>
          </p:cNvSpPr>
          <p:nvPr>
            <p:ph type="sldNum" sz="quarter" idx="10"/>
          </p:nvPr>
        </p:nvSpPr>
        <p:spPr/>
        <p:txBody>
          <a:bodyPr/>
          <a:lstStyle/>
          <a:p>
            <a:fld id="{D495E168-DA5E-4888-8D8A-92B118324C14}" type="slidenum">
              <a:rPr lang="en-US" noProof="0" smtClean="0"/>
              <a:pPr/>
              <a:t>‹#›</a:t>
            </a:fld>
            <a:endParaRPr lang="en-US" noProof="0" dirty="0"/>
          </a:p>
        </p:txBody>
      </p:sp>
      <p:sp>
        <p:nvSpPr>
          <p:cNvPr id="4" name="Date Placeholder 3">
            <a:extLst>
              <a:ext uri="{FF2B5EF4-FFF2-40B4-BE49-F238E27FC236}">
                <a16:creationId xmlns:a16="http://schemas.microsoft.com/office/drawing/2014/main" id="{D8A140A0-8435-451E-9A8E-9C33B97E1B11}"/>
              </a:ext>
            </a:extLst>
          </p:cNvPr>
          <p:cNvSpPr>
            <a:spLocks noGrp="1"/>
          </p:cNvSpPr>
          <p:nvPr>
            <p:ph type="dt" sz="half" idx="11"/>
          </p:nvPr>
        </p:nvSpPr>
        <p:spPr/>
        <p:txBody>
          <a:bodyPr/>
          <a:lstStyle/>
          <a:p>
            <a:endParaRPr lang="en-US" noProof="0" dirty="0"/>
          </a:p>
        </p:txBody>
      </p:sp>
      <p:sp>
        <p:nvSpPr>
          <p:cNvPr id="5" name="Footer Placeholder 4">
            <a:extLst>
              <a:ext uri="{FF2B5EF4-FFF2-40B4-BE49-F238E27FC236}">
                <a16:creationId xmlns:a16="http://schemas.microsoft.com/office/drawing/2014/main" id="{93BDD90A-F598-4982-8244-00A2189F77BD}"/>
              </a:ext>
            </a:extLst>
          </p:cNvPr>
          <p:cNvSpPr>
            <a:spLocks noGrp="1"/>
          </p:cNvSpPr>
          <p:nvPr>
            <p:ph type="ftr" sz="quarter" idx="12"/>
          </p:nvPr>
        </p:nvSpPr>
        <p:spPr/>
        <p:txBody>
          <a:bodyPr/>
          <a:lstStyle/>
          <a:p>
            <a:endParaRPr lang="en-US" noProof="0" dirty="0"/>
          </a:p>
        </p:txBody>
      </p:sp>
      <p:sp>
        <p:nvSpPr>
          <p:cNvPr id="15" name="Oval 14">
            <a:extLst>
              <a:ext uri="{FF2B5EF4-FFF2-40B4-BE49-F238E27FC236}">
                <a16:creationId xmlns:a16="http://schemas.microsoft.com/office/drawing/2014/main" id="{B6E88236-C248-4008-9619-75BCE6D3401C}"/>
              </a:ext>
              <a:ext uri="{C183D7F6-B498-43B3-948B-1728B52AA6E4}">
                <adec:decorative xmlns:adec="http://schemas.microsoft.com/office/drawing/2017/decorative" val="1"/>
              </a:ext>
            </a:extLst>
          </p:cNvPr>
          <p:cNvSpPr/>
          <p:nvPr userDrawn="1"/>
        </p:nvSpPr>
        <p:spPr>
          <a:xfrm>
            <a:off x="5908548" y="6114045"/>
            <a:ext cx="374904" cy="374904"/>
          </a:xfrm>
          <a:prstGeom prst="ellipse">
            <a:avLst/>
          </a:prstGeom>
          <a:noFill/>
          <a:ln w="12700" cap="flat">
            <a:solidFill>
              <a:schemeClr val="bg2"/>
            </a:solidFill>
            <a:prstDash val="solid"/>
            <a:miter/>
          </a:ln>
        </p:spPr>
        <p:txBody>
          <a:bodyPr rtlCol="0" anchor="ctr"/>
          <a:lstStyle/>
          <a:p>
            <a:pPr algn="l"/>
            <a:endParaRPr lang="en-US" noProof="0" dirty="0"/>
          </a:p>
        </p:txBody>
      </p:sp>
      <p:sp>
        <p:nvSpPr>
          <p:cNvPr id="18" name="Rectangle 17">
            <a:extLst>
              <a:ext uri="{FF2B5EF4-FFF2-40B4-BE49-F238E27FC236}">
                <a16:creationId xmlns:a16="http://schemas.microsoft.com/office/drawing/2014/main" id="{2D3F74C5-9ADD-4AE3-BCA5-88726CC2A1A3}"/>
              </a:ext>
              <a:ext uri="{C183D7F6-B498-43B3-948B-1728B52AA6E4}">
                <adec:decorative xmlns:adec="http://schemas.microsoft.com/office/drawing/2017/decorative" val="1"/>
              </a:ext>
            </a:extLst>
          </p:cNvPr>
          <p:cNvSpPr/>
          <p:nvPr userDrawn="1"/>
        </p:nvSpPr>
        <p:spPr>
          <a:xfrm>
            <a:off x="4312920" y="1667974"/>
            <a:ext cx="3566160" cy="36576"/>
          </a:xfrm>
          <a:prstGeom prst="rect">
            <a:avLst/>
          </a:prstGeom>
          <a:solidFill>
            <a:schemeClr val="bg2"/>
          </a:solidFill>
          <a:ln w="12700" cap="flat">
            <a:noFill/>
            <a:prstDash val="solid"/>
            <a:miter/>
          </a:ln>
        </p:spPr>
        <p:txBody>
          <a:bodyPr rtlCol="0" anchor="ctr"/>
          <a:lstStyle/>
          <a:p>
            <a:pPr algn="l"/>
            <a:endParaRPr lang="en-US" noProof="0" dirty="0"/>
          </a:p>
        </p:txBody>
      </p:sp>
      <p:sp>
        <p:nvSpPr>
          <p:cNvPr id="2" name="Title 1">
            <a:extLst>
              <a:ext uri="{FF2B5EF4-FFF2-40B4-BE49-F238E27FC236}">
                <a16:creationId xmlns:a16="http://schemas.microsoft.com/office/drawing/2014/main" id="{FF2B3756-19E0-4B2F-B1D5-7664E0B38BE1}"/>
              </a:ext>
            </a:extLst>
          </p:cNvPr>
          <p:cNvSpPr>
            <a:spLocks noGrp="1"/>
          </p:cNvSpPr>
          <p:nvPr>
            <p:ph type="title"/>
          </p:nvPr>
        </p:nvSpPr>
        <p:spPr/>
        <p:txBody>
          <a:bodyPr/>
          <a:lstStyle>
            <a:lvl1pPr algn="ctr">
              <a:defRPr>
                <a:solidFill>
                  <a:schemeClr val="bg1"/>
                </a:solidFill>
              </a:defRPr>
            </a:lvl1pPr>
          </a:lstStyle>
          <a:p>
            <a:r>
              <a:rPr lang="en-US" noProof="0"/>
              <a:t>Click to edit Master title style</a:t>
            </a:r>
          </a:p>
        </p:txBody>
      </p:sp>
    </p:spTree>
    <p:extLst>
      <p:ext uri="{BB962C8B-B14F-4D97-AF65-F5344CB8AC3E}">
        <p14:creationId xmlns:p14="http://schemas.microsoft.com/office/powerpoint/2010/main" val="241832008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7" name="Rectangle 6" descr="Unpaved road lined with trees, mountain side drive">
            <a:extLst>
              <a:ext uri="{FF2B5EF4-FFF2-40B4-BE49-F238E27FC236}">
                <a16:creationId xmlns:a16="http://schemas.microsoft.com/office/drawing/2014/main" id="{EC40FB52-44A8-43D1-8B33-F4E55A83AC38}"/>
              </a:ext>
            </a:extLst>
          </p:cNvPr>
          <p:cNvSpPr/>
          <p:nvPr userDrawn="1"/>
        </p:nvSpPr>
        <p:spPr>
          <a:xfrm>
            <a:off x="129540" y="128016"/>
            <a:ext cx="11932920" cy="6601968"/>
          </a:xfrm>
          <a:prstGeom prst="rect">
            <a:avLst/>
          </a:prstGeom>
          <a:blipFill>
            <a:blip r:embed="rId2"/>
            <a:srcRect/>
            <a:stretch>
              <a:fillRect l="-17" r="-17"/>
            </a:stretch>
          </a:blipFill>
          <a:ln w="12700" cap="flat">
            <a:noFill/>
            <a:prstDash val="solid"/>
            <a:miter/>
          </a:ln>
        </p:spPr>
        <p:txBody>
          <a:bodyPr rtlCol="0" anchor="ctr"/>
          <a:lstStyle/>
          <a:p>
            <a:pPr algn="l"/>
            <a:endParaRPr lang="en-US" noProof="0" dirty="0"/>
          </a:p>
        </p:txBody>
      </p:sp>
      <p:sp>
        <p:nvSpPr>
          <p:cNvPr id="6" name="Rectangle 5">
            <a:extLst>
              <a:ext uri="{FF2B5EF4-FFF2-40B4-BE49-F238E27FC236}">
                <a16:creationId xmlns:a16="http://schemas.microsoft.com/office/drawing/2014/main" id="{164ACA68-1C2C-4C4D-9CB4-1C8BF3E03F57}"/>
              </a:ext>
              <a:ext uri="{C183D7F6-B498-43B3-948B-1728B52AA6E4}">
                <adec:decorative xmlns:adec="http://schemas.microsoft.com/office/drawing/2017/decorative" val="1"/>
              </a:ext>
            </a:extLst>
          </p:cNvPr>
          <p:cNvSpPr/>
          <p:nvPr userDrawn="1"/>
        </p:nvSpPr>
        <p:spPr>
          <a:xfrm>
            <a:off x="129540" y="128016"/>
            <a:ext cx="11932920" cy="6601968"/>
          </a:xfrm>
          <a:prstGeom prst="rect">
            <a:avLst/>
          </a:prstGeom>
          <a:gradFill flip="none" rotWithShape="1">
            <a:gsLst>
              <a:gs pos="0">
                <a:schemeClr val="accent2">
                  <a:alpha val="80000"/>
                </a:schemeClr>
              </a:gs>
              <a:gs pos="99000">
                <a:schemeClr val="accent3">
                  <a:alpha val="80000"/>
                </a:schemeClr>
              </a:gs>
            </a:gsLst>
            <a:lin ang="0" scaled="1"/>
            <a:tileRect/>
          </a:gradFill>
          <a:ln w="12700" cap="flat">
            <a:noFill/>
            <a:prstDash val="solid"/>
            <a:miter/>
          </a:ln>
        </p:spPr>
        <p:txBody>
          <a:bodyPr rtlCol="0" anchor="ctr"/>
          <a:lstStyle/>
          <a:p>
            <a:pPr algn="l"/>
            <a:endParaRPr lang="en-US" noProof="0" dirty="0"/>
          </a:p>
        </p:txBody>
      </p:sp>
      <p:sp>
        <p:nvSpPr>
          <p:cNvPr id="3" name="Slide Number Placeholder 2">
            <a:extLst>
              <a:ext uri="{FF2B5EF4-FFF2-40B4-BE49-F238E27FC236}">
                <a16:creationId xmlns:a16="http://schemas.microsoft.com/office/drawing/2014/main" id="{906ADBD7-8355-4951-B459-EC284BCE83AA}"/>
              </a:ext>
            </a:extLst>
          </p:cNvPr>
          <p:cNvSpPr>
            <a:spLocks noGrp="1"/>
          </p:cNvSpPr>
          <p:nvPr>
            <p:ph type="sldNum" sz="quarter" idx="10"/>
          </p:nvPr>
        </p:nvSpPr>
        <p:spPr/>
        <p:txBody>
          <a:bodyPr/>
          <a:lstStyle/>
          <a:p>
            <a:fld id="{D495E168-DA5E-4888-8D8A-92B118324C14}" type="slidenum">
              <a:rPr lang="en-US" noProof="0" smtClean="0"/>
              <a:pPr/>
              <a:t>‹#›</a:t>
            </a:fld>
            <a:endParaRPr lang="en-US" noProof="0" dirty="0"/>
          </a:p>
        </p:txBody>
      </p:sp>
      <p:sp>
        <p:nvSpPr>
          <p:cNvPr id="4" name="Date Placeholder 3">
            <a:extLst>
              <a:ext uri="{FF2B5EF4-FFF2-40B4-BE49-F238E27FC236}">
                <a16:creationId xmlns:a16="http://schemas.microsoft.com/office/drawing/2014/main" id="{D8A140A0-8435-451E-9A8E-9C33B97E1B11}"/>
              </a:ext>
            </a:extLst>
          </p:cNvPr>
          <p:cNvSpPr>
            <a:spLocks noGrp="1"/>
          </p:cNvSpPr>
          <p:nvPr>
            <p:ph type="dt" sz="half" idx="11"/>
          </p:nvPr>
        </p:nvSpPr>
        <p:spPr/>
        <p:txBody>
          <a:bodyPr/>
          <a:lstStyle/>
          <a:p>
            <a:endParaRPr lang="en-US" noProof="0" dirty="0"/>
          </a:p>
        </p:txBody>
      </p:sp>
      <p:sp>
        <p:nvSpPr>
          <p:cNvPr id="5" name="Footer Placeholder 4">
            <a:extLst>
              <a:ext uri="{FF2B5EF4-FFF2-40B4-BE49-F238E27FC236}">
                <a16:creationId xmlns:a16="http://schemas.microsoft.com/office/drawing/2014/main" id="{93BDD90A-F598-4982-8244-00A2189F77BD}"/>
              </a:ext>
            </a:extLst>
          </p:cNvPr>
          <p:cNvSpPr>
            <a:spLocks noGrp="1"/>
          </p:cNvSpPr>
          <p:nvPr>
            <p:ph type="ftr" sz="quarter" idx="12"/>
          </p:nvPr>
        </p:nvSpPr>
        <p:spPr/>
        <p:txBody>
          <a:bodyPr/>
          <a:lstStyle/>
          <a:p>
            <a:endParaRPr lang="en-US" noProof="0" dirty="0"/>
          </a:p>
        </p:txBody>
      </p:sp>
      <p:sp>
        <p:nvSpPr>
          <p:cNvPr id="15" name="Oval 14">
            <a:extLst>
              <a:ext uri="{FF2B5EF4-FFF2-40B4-BE49-F238E27FC236}">
                <a16:creationId xmlns:a16="http://schemas.microsoft.com/office/drawing/2014/main" id="{B6E88236-C248-4008-9619-75BCE6D3401C}"/>
              </a:ext>
              <a:ext uri="{C183D7F6-B498-43B3-948B-1728B52AA6E4}">
                <adec:decorative xmlns:adec="http://schemas.microsoft.com/office/drawing/2017/decorative" val="1"/>
              </a:ext>
            </a:extLst>
          </p:cNvPr>
          <p:cNvSpPr/>
          <p:nvPr userDrawn="1"/>
        </p:nvSpPr>
        <p:spPr>
          <a:xfrm>
            <a:off x="5908548" y="6114045"/>
            <a:ext cx="374904" cy="374904"/>
          </a:xfrm>
          <a:prstGeom prst="ellipse">
            <a:avLst/>
          </a:prstGeom>
          <a:noFill/>
          <a:ln w="12700" cap="flat">
            <a:solidFill>
              <a:schemeClr val="bg2"/>
            </a:solidFill>
            <a:prstDash val="solid"/>
            <a:miter/>
          </a:ln>
        </p:spPr>
        <p:txBody>
          <a:bodyPr rtlCol="0" anchor="ctr"/>
          <a:lstStyle/>
          <a:p>
            <a:pPr algn="l"/>
            <a:endParaRPr lang="en-US" noProof="0" dirty="0"/>
          </a:p>
        </p:txBody>
      </p:sp>
    </p:spTree>
    <p:extLst>
      <p:ext uri="{BB962C8B-B14F-4D97-AF65-F5344CB8AC3E}">
        <p14:creationId xmlns:p14="http://schemas.microsoft.com/office/powerpoint/2010/main" val="262630620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Manual">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64ACA68-1C2C-4C4D-9CB4-1C8BF3E03F57}"/>
              </a:ext>
              <a:ext uri="{C183D7F6-B498-43B3-948B-1728B52AA6E4}">
                <adec:decorative xmlns:adec="http://schemas.microsoft.com/office/drawing/2017/decorative" val="1"/>
              </a:ext>
            </a:extLst>
          </p:cNvPr>
          <p:cNvSpPr/>
          <p:nvPr userDrawn="1"/>
        </p:nvSpPr>
        <p:spPr>
          <a:xfrm>
            <a:off x="129540" y="128016"/>
            <a:ext cx="11932920" cy="6601968"/>
          </a:xfrm>
          <a:prstGeom prst="rect">
            <a:avLst/>
          </a:prstGeom>
          <a:gradFill flip="none" rotWithShape="1">
            <a:gsLst>
              <a:gs pos="0">
                <a:schemeClr val="accent2"/>
              </a:gs>
              <a:gs pos="100000">
                <a:schemeClr val="accent3"/>
              </a:gs>
            </a:gsLst>
            <a:lin ang="0" scaled="1"/>
            <a:tileRect/>
          </a:gradFill>
          <a:ln w="12700" cap="flat">
            <a:noFill/>
            <a:prstDash val="solid"/>
            <a:miter/>
          </a:ln>
        </p:spPr>
        <p:txBody>
          <a:bodyPr rtlCol="0" anchor="ctr"/>
          <a:lstStyle/>
          <a:p>
            <a:pPr algn="l"/>
            <a:endParaRPr lang="en-US" noProof="0" dirty="0"/>
          </a:p>
        </p:txBody>
      </p:sp>
      <p:sp>
        <p:nvSpPr>
          <p:cNvPr id="14" name="Title 1">
            <a:extLst>
              <a:ext uri="{FF2B5EF4-FFF2-40B4-BE49-F238E27FC236}">
                <a16:creationId xmlns:a16="http://schemas.microsoft.com/office/drawing/2014/main" id="{4510C334-F1CE-4CEF-ADC6-D1BADB9947D6}"/>
              </a:ext>
            </a:extLst>
          </p:cNvPr>
          <p:cNvSpPr>
            <a:spLocks noGrp="1"/>
          </p:cNvSpPr>
          <p:nvPr>
            <p:ph type="title" hasCustomPrompt="1"/>
          </p:nvPr>
        </p:nvSpPr>
        <p:spPr>
          <a:xfrm>
            <a:off x="838200" y="557629"/>
            <a:ext cx="10515600" cy="1325563"/>
          </a:xfrm>
        </p:spPr>
        <p:txBody>
          <a:bodyPr lIns="0" rIns="0"/>
          <a:lstStyle>
            <a:lvl1pPr algn="ctr">
              <a:defRPr>
                <a:solidFill>
                  <a:schemeClr val="bg1"/>
                </a:solidFill>
              </a:defRPr>
            </a:lvl1pPr>
          </a:lstStyle>
          <a:p>
            <a:r>
              <a:rPr lang="en-US" noProof="0"/>
              <a:t>HOW TO USE THIS TEMPLATE</a:t>
            </a:r>
          </a:p>
        </p:txBody>
      </p:sp>
      <p:sp>
        <p:nvSpPr>
          <p:cNvPr id="18" name="Rectangle 17">
            <a:extLst>
              <a:ext uri="{FF2B5EF4-FFF2-40B4-BE49-F238E27FC236}">
                <a16:creationId xmlns:a16="http://schemas.microsoft.com/office/drawing/2014/main" id="{2D3F74C5-9ADD-4AE3-BCA5-88726CC2A1A3}"/>
              </a:ext>
              <a:ext uri="{C183D7F6-B498-43B3-948B-1728B52AA6E4}">
                <adec:decorative xmlns:adec="http://schemas.microsoft.com/office/drawing/2017/decorative" val="1"/>
              </a:ext>
            </a:extLst>
          </p:cNvPr>
          <p:cNvSpPr/>
          <p:nvPr userDrawn="1"/>
        </p:nvSpPr>
        <p:spPr>
          <a:xfrm>
            <a:off x="2017776" y="1667974"/>
            <a:ext cx="8156448" cy="36576"/>
          </a:xfrm>
          <a:prstGeom prst="rect">
            <a:avLst/>
          </a:prstGeom>
          <a:solidFill>
            <a:schemeClr val="bg2"/>
          </a:solidFill>
          <a:ln w="12700" cap="flat">
            <a:noFill/>
            <a:prstDash val="solid"/>
            <a:miter/>
          </a:ln>
        </p:spPr>
        <p:txBody>
          <a:bodyPr rtlCol="0" anchor="ctr"/>
          <a:lstStyle/>
          <a:p>
            <a:pPr algn="l"/>
            <a:endParaRPr lang="en-US" noProof="0" dirty="0"/>
          </a:p>
        </p:txBody>
      </p:sp>
      <p:sp>
        <p:nvSpPr>
          <p:cNvPr id="31" name="Text Placeholder 21">
            <a:extLst>
              <a:ext uri="{FF2B5EF4-FFF2-40B4-BE49-F238E27FC236}">
                <a16:creationId xmlns:a16="http://schemas.microsoft.com/office/drawing/2014/main" id="{10000CCD-6AFF-4E65-8858-5502306E5811}"/>
              </a:ext>
            </a:extLst>
          </p:cNvPr>
          <p:cNvSpPr>
            <a:spLocks noGrp="1"/>
          </p:cNvSpPr>
          <p:nvPr>
            <p:ph type="body" sz="quarter" idx="13" hasCustomPrompt="1"/>
          </p:nvPr>
        </p:nvSpPr>
        <p:spPr>
          <a:xfrm>
            <a:off x="855578" y="1960171"/>
            <a:ext cx="882686" cy="1092200"/>
          </a:xfrm>
        </p:spPr>
        <p:txBody>
          <a:bodyPr lIns="0" tIns="0" rIns="0" bIns="0">
            <a:noAutofit/>
          </a:bodyPr>
          <a:lstStyle>
            <a:lvl1pPr marL="0" indent="0">
              <a:buNone/>
              <a:defRPr sz="8000" b="1">
                <a:solidFill>
                  <a:schemeClr val="bg2"/>
                </a:solidFill>
                <a:latin typeface="+mj-lt"/>
              </a:defRPr>
            </a:lvl1pPr>
          </a:lstStyle>
          <a:p>
            <a:pPr lvl="0"/>
            <a:r>
              <a:rPr lang="en-US" noProof="0"/>
              <a:t>1</a:t>
            </a:r>
          </a:p>
        </p:txBody>
      </p:sp>
      <p:sp>
        <p:nvSpPr>
          <p:cNvPr id="32" name="Text Placeholder 24">
            <a:extLst>
              <a:ext uri="{FF2B5EF4-FFF2-40B4-BE49-F238E27FC236}">
                <a16:creationId xmlns:a16="http://schemas.microsoft.com/office/drawing/2014/main" id="{D5D777E5-98F6-416A-8D23-3399269D85CB}"/>
              </a:ext>
            </a:extLst>
          </p:cNvPr>
          <p:cNvSpPr>
            <a:spLocks noGrp="1"/>
          </p:cNvSpPr>
          <p:nvPr>
            <p:ph type="body" sz="quarter" idx="14" hasCustomPrompt="1"/>
          </p:nvPr>
        </p:nvSpPr>
        <p:spPr>
          <a:xfrm>
            <a:off x="1442535" y="1984171"/>
            <a:ext cx="3103110" cy="1032355"/>
          </a:xfrm>
        </p:spPr>
        <p:txBody>
          <a:bodyPr>
            <a:noAutofit/>
          </a:bodyPr>
          <a:lstStyle>
            <a:lvl1pPr marL="0" indent="0">
              <a:lnSpc>
                <a:spcPct val="100000"/>
              </a:lnSpc>
              <a:spcBef>
                <a:spcPts val="600"/>
              </a:spcBef>
              <a:buNone/>
              <a:defRPr sz="3000" b="0">
                <a:solidFill>
                  <a:schemeClr val="bg1"/>
                </a:solidFill>
                <a:latin typeface="+mj-lt"/>
              </a:defRPr>
            </a:lvl1pPr>
          </a:lstStyle>
          <a:p>
            <a:pPr lvl="0"/>
            <a:r>
              <a:rPr lang="en-US" noProof="0"/>
              <a:t>Edit Master text styles</a:t>
            </a:r>
          </a:p>
        </p:txBody>
      </p:sp>
      <p:sp>
        <p:nvSpPr>
          <p:cNvPr id="33" name="Text Placeholder 21">
            <a:extLst>
              <a:ext uri="{FF2B5EF4-FFF2-40B4-BE49-F238E27FC236}">
                <a16:creationId xmlns:a16="http://schemas.microsoft.com/office/drawing/2014/main" id="{C979BADF-99B5-4C91-AAE5-FC2C4DBEDE20}"/>
              </a:ext>
            </a:extLst>
          </p:cNvPr>
          <p:cNvSpPr>
            <a:spLocks noGrp="1"/>
          </p:cNvSpPr>
          <p:nvPr>
            <p:ph type="body" sz="quarter" idx="15" hasCustomPrompt="1"/>
          </p:nvPr>
        </p:nvSpPr>
        <p:spPr>
          <a:xfrm>
            <a:off x="4820642" y="1960171"/>
            <a:ext cx="882686" cy="1092200"/>
          </a:xfrm>
        </p:spPr>
        <p:txBody>
          <a:bodyPr lIns="0" tIns="0" rIns="0" bIns="0">
            <a:noAutofit/>
          </a:bodyPr>
          <a:lstStyle>
            <a:lvl1pPr marL="0" indent="0">
              <a:buNone/>
              <a:defRPr sz="8000" b="1">
                <a:solidFill>
                  <a:schemeClr val="bg2"/>
                </a:solidFill>
                <a:latin typeface="+mj-lt"/>
              </a:defRPr>
            </a:lvl1pPr>
          </a:lstStyle>
          <a:p>
            <a:pPr lvl="0"/>
            <a:r>
              <a:rPr lang="en-US" noProof="0"/>
              <a:t>2</a:t>
            </a:r>
          </a:p>
        </p:txBody>
      </p:sp>
      <p:sp>
        <p:nvSpPr>
          <p:cNvPr id="34" name="Text Placeholder 24">
            <a:extLst>
              <a:ext uri="{FF2B5EF4-FFF2-40B4-BE49-F238E27FC236}">
                <a16:creationId xmlns:a16="http://schemas.microsoft.com/office/drawing/2014/main" id="{6706F6A2-1599-4D73-9288-3ECEACDDCAEA}"/>
              </a:ext>
            </a:extLst>
          </p:cNvPr>
          <p:cNvSpPr>
            <a:spLocks noGrp="1"/>
          </p:cNvSpPr>
          <p:nvPr>
            <p:ph type="body" sz="quarter" idx="16" hasCustomPrompt="1"/>
          </p:nvPr>
        </p:nvSpPr>
        <p:spPr>
          <a:xfrm>
            <a:off x="5477939" y="1984171"/>
            <a:ext cx="2243918" cy="1032355"/>
          </a:xfrm>
        </p:spPr>
        <p:txBody>
          <a:bodyPr>
            <a:noAutofit/>
          </a:bodyPr>
          <a:lstStyle>
            <a:lvl1pPr marL="0" indent="0">
              <a:lnSpc>
                <a:spcPct val="100000"/>
              </a:lnSpc>
              <a:spcBef>
                <a:spcPts val="600"/>
              </a:spcBef>
              <a:buNone/>
              <a:defRPr sz="3000" b="0">
                <a:solidFill>
                  <a:schemeClr val="bg1"/>
                </a:solidFill>
                <a:latin typeface="+mj-lt"/>
              </a:defRPr>
            </a:lvl1pPr>
          </a:lstStyle>
          <a:p>
            <a:pPr lvl="0"/>
            <a:r>
              <a:rPr lang="en-US" noProof="0"/>
              <a:t>Edit Master text styles</a:t>
            </a:r>
          </a:p>
        </p:txBody>
      </p:sp>
      <p:sp>
        <p:nvSpPr>
          <p:cNvPr id="35" name="Text Placeholder 21">
            <a:extLst>
              <a:ext uri="{FF2B5EF4-FFF2-40B4-BE49-F238E27FC236}">
                <a16:creationId xmlns:a16="http://schemas.microsoft.com/office/drawing/2014/main" id="{BAE5E245-1702-4722-895D-0808BB0A868A}"/>
              </a:ext>
            </a:extLst>
          </p:cNvPr>
          <p:cNvSpPr>
            <a:spLocks noGrp="1"/>
          </p:cNvSpPr>
          <p:nvPr>
            <p:ph type="body" sz="quarter" idx="17" hasCustomPrompt="1"/>
          </p:nvPr>
        </p:nvSpPr>
        <p:spPr>
          <a:xfrm>
            <a:off x="7906755" y="1977950"/>
            <a:ext cx="882686" cy="1092200"/>
          </a:xfrm>
        </p:spPr>
        <p:txBody>
          <a:bodyPr lIns="0" tIns="0" rIns="0" bIns="0">
            <a:noAutofit/>
          </a:bodyPr>
          <a:lstStyle>
            <a:lvl1pPr marL="0" indent="0">
              <a:buNone/>
              <a:defRPr sz="8000" b="1">
                <a:solidFill>
                  <a:schemeClr val="bg2"/>
                </a:solidFill>
                <a:latin typeface="+mj-lt"/>
              </a:defRPr>
            </a:lvl1pPr>
          </a:lstStyle>
          <a:p>
            <a:pPr lvl="0"/>
            <a:r>
              <a:rPr lang="en-US" noProof="0"/>
              <a:t>3</a:t>
            </a:r>
          </a:p>
        </p:txBody>
      </p:sp>
      <p:sp>
        <p:nvSpPr>
          <p:cNvPr id="36" name="Text Placeholder 24">
            <a:extLst>
              <a:ext uri="{FF2B5EF4-FFF2-40B4-BE49-F238E27FC236}">
                <a16:creationId xmlns:a16="http://schemas.microsoft.com/office/drawing/2014/main" id="{3701E665-3CED-413C-BAC6-CE003B1494EA}"/>
              </a:ext>
            </a:extLst>
          </p:cNvPr>
          <p:cNvSpPr>
            <a:spLocks noGrp="1"/>
          </p:cNvSpPr>
          <p:nvPr>
            <p:ph type="body" sz="quarter" idx="18" hasCustomPrompt="1"/>
          </p:nvPr>
        </p:nvSpPr>
        <p:spPr>
          <a:xfrm>
            <a:off x="8564052" y="2001950"/>
            <a:ext cx="2959116" cy="1032355"/>
          </a:xfrm>
        </p:spPr>
        <p:txBody>
          <a:bodyPr>
            <a:noAutofit/>
          </a:bodyPr>
          <a:lstStyle>
            <a:lvl1pPr marL="0" indent="0">
              <a:lnSpc>
                <a:spcPct val="100000"/>
              </a:lnSpc>
              <a:spcBef>
                <a:spcPts val="600"/>
              </a:spcBef>
              <a:buNone/>
              <a:defRPr sz="3000" b="0">
                <a:solidFill>
                  <a:schemeClr val="bg1"/>
                </a:solidFill>
                <a:latin typeface="+mj-lt"/>
              </a:defRPr>
            </a:lvl1pPr>
          </a:lstStyle>
          <a:p>
            <a:pPr lvl="0"/>
            <a:r>
              <a:rPr lang="en-US" noProof="0"/>
              <a:t>Edit Master text styles</a:t>
            </a:r>
          </a:p>
        </p:txBody>
      </p:sp>
      <p:sp>
        <p:nvSpPr>
          <p:cNvPr id="37" name="Text Placeholder 24">
            <a:extLst>
              <a:ext uri="{FF2B5EF4-FFF2-40B4-BE49-F238E27FC236}">
                <a16:creationId xmlns:a16="http://schemas.microsoft.com/office/drawing/2014/main" id="{E01406B4-D44B-4D1E-91F3-D87541EAD4CE}"/>
              </a:ext>
            </a:extLst>
          </p:cNvPr>
          <p:cNvSpPr>
            <a:spLocks noGrp="1"/>
          </p:cNvSpPr>
          <p:nvPr>
            <p:ph type="body" sz="quarter" idx="19" hasCustomPrompt="1"/>
          </p:nvPr>
        </p:nvSpPr>
        <p:spPr>
          <a:xfrm>
            <a:off x="1020059" y="3103993"/>
            <a:ext cx="1698625" cy="800100"/>
          </a:xfrm>
        </p:spPr>
        <p:txBody>
          <a:bodyPr>
            <a:normAutofit/>
          </a:bodyPr>
          <a:lstStyle>
            <a:lvl1pPr marL="0" indent="0">
              <a:buNone/>
              <a:defRPr sz="1600" b="0">
                <a:solidFill>
                  <a:schemeClr val="bg1"/>
                </a:solidFill>
                <a:latin typeface="+mn-lt"/>
              </a:defRPr>
            </a:lvl1pPr>
          </a:lstStyle>
          <a:p>
            <a:pPr lvl="0"/>
            <a:r>
              <a:rPr lang="en-US" noProof="0"/>
              <a:t>Edit Master text styles</a:t>
            </a:r>
          </a:p>
        </p:txBody>
      </p:sp>
      <p:sp>
        <p:nvSpPr>
          <p:cNvPr id="38" name="Text Placeholder 24">
            <a:extLst>
              <a:ext uri="{FF2B5EF4-FFF2-40B4-BE49-F238E27FC236}">
                <a16:creationId xmlns:a16="http://schemas.microsoft.com/office/drawing/2014/main" id="{9AAD5CF9-9A59-4C5F-8C29-B92AD6012119}"/>
              </a:ext>
            </a:extLst>
          </p:cNvPr>
          <p:cNvSpPr>
            <a:spLocks noGrp="1"/>
          </p:cNvSpPr>
          <p:nvPr>
            <p:ph type="body" sz="quarter" idx="20" hasCustomPrompt="1"/>
          </p:nvPr>
        </p:nvSpPr>
        <p:spPr>
          <a:xfrm>
            <a:off x="2718684" y="3103993"/>
            <a:ext cx="1698625" cy="800100"/>
          </a:xfrm>
        </p:spPr>
        <p:txBody>
          <a:bodyPr>
            <a:normAutofit/>
          </a:bodyPr>
          <a:lstStyle>
            <a:lvl1pPr marL="0" indent="0">
              <a:buNone/>
              <a:defRPr sz="1600" b="0">
                <a:solidFill>
                  <a:schemeClr val="bg1"/>
                </a:solidFill>
                <a:latin typeface="+mn-lt"/>
              </a:defRPr>
            </a:lvl1pPr>
          </a:lstStyle>
          <a:p>
            <a:pPr lvl="0"/>
            <a:r>
              <a:rPr lang="en-US" noProof="0"/>
              <a:t>Edit Master text styles</a:t>
            </a:r>
          </a:p>
        </p:txBody>
      </p:sp>
      <p:sp>
        <p:nvSpPr>
          <p:cNvPr id="39" name="Text Placeholder 24">
            <a:extLst>
              <a:ext uri="{FF2B5EF4-FFF2-40B4-BE49-F238E27FC236}">
                <a16:creationId xmlns:a16="http://schemas.microsoft.com/office/drawing/2014/main" id="{C6725172-65CC-4645-B23F-E77886468F31}"/>
              </a:ext>
            </a:extLst>
          </p:cNvPr>
          <p:cNvSpPr>
            <a:spLocks noGrp="1"/>
          </p:cNvSpPr>
          <p:nvPr>
            <p:ph type="body" sz="quarter" idx="21" hasCustomPrompt="1"/>
          </p:nvPr>
        </p:nvSpPr>
        <p:spPr>
          <a:xfrm>
            <a:off x="4794793" y="3103993"/>
            <a:ext cx="2599197" cy="800100"/>
          </a:xfrm>
        </p:spPr>
        <p:txBody>
          <a:bodyPr>
            <a:normAutofit/>
          </a:bodyPr>
          <a:lstStyle>
            <a:lvl1pPr marL="0" indent="0">
              <a:buNone/>
              <a:defRPr sz="1600" b="0">
                <a:solidFill>
                  <a:schemeClr val="bg1"/>
                </a:solidFill>
                <a:latin typeface="+mn-lt"/>
              </a:defRPr>
            </a:lvl1pPr>
          </a:lstStyle>
          <a:p>
            <a:pPr lvl="0"/>
            <a:r>
              <a:rPr lang="en-US" noProof="0"/>
              <a:t>Edit Master text styles</a:t>
            </a:r>
          </a:p>
        </p:txBody>
      </p:sp>
      <p:sp>
        <p:nvSpPr>
          <p:cNvPr id="40" name="Text Placeholder 24">
            <a:extLst>
              <a:ext uri="{FF2B5EF4-FFF2-40B4-BE49-F238E27FC236}">
                <a16:creationId xmlns:a16="http://schemas.microsoft.com/office/drawing/2014/main" id="{0EA5E6CA-5C78-4B75-BA22-59750E7D4501}"/>
              </a:ext>
            </a:extLst>
          </p:cNvPr>
          <p:cNvSpPr>
            <a:spLocks noGrp="1"/>
          </p:cNvSpPr>
          <p:nvPr>
            <p:ph type="body" sz="quarter" idx="22" hasCustomPrompt="1"/>
          </p:nvPr>
        </p:nvSpPr>
        <p:spPr>
          <a:xfrm>
            <a:off x="7876955" y="3102450"/>
            <a:ext cx="3726423" cy="800100"/>
          </a:xfrm>
        </p:spPr>
        <p:txBody>
          <a:bodyPr>
            <a:normAutofit/>
          </a:bodyPr>
          <a:lstStyle>
            <a:lvl1pPr marL="0" indent="0">
              <a:buNone/>
              <a:defRPr sz="1600" b="0">
                <a:solidFill>
                  <a:schemeClr val="bg1"/>
                </a:solidFill>
                <a:latin typeface="+mn-lt"/>
              </a:defRPr>
            </a:lvl1pPr>
          </a:lstStyle>
          <a:p>
            <a:pPr lvl="0"/>
            <a:r>
              <a:rPr lang="en-US" noProof="0"/>
              <a:t>Edit Master text styles</a:t>
            </a:r>
          </a:p>
        </p:txBody>
      </p:sp>
      <p:sp>
        <p:nvSpPr>
          <p:cNvPr id="41" name="Text Placeholder 24">
            <a:extLst>
              <a:ext uri="{FF2B5EF4-FFF2-40B4-BE49-F238E27FC236}">
                <a16:creationId xmlns:a16="http://schemas.microsoft.com/office/drawing/2014/main" id="{E1C61752-F57C-4FBF-93F3-06F43CCA43C8}"/>
              </a:ext>
            </a:extLst>
          </p:cNvPr>
          <p:cNvSpPr>
            <a:spLocks noGrp="1"/>
          </p:cNvSpPr>
          <p:nvPr>
            <p:ph type="body" sz="quarter" idx="23" hasCustomPrompt="1"/>
          </p:nvPr>
        </p:nvSpPr>
        <p:spPr>
          <a:xfrm>
            <a:off x="1657040" y="5751926"/>
            <a:ext cx="8877920" cy="470478"/>
          </a:xfrm>
        </p:spPr>
        <p:txBody>
          <a:bodyPr>
            <a:normAutofit/>
          </a:bodyPr>
          <a:lstStyle>
            <a:lvl1pPr marL="0" indent="0" algn="ctr">
              <a:buNone/>
              <a:defRPr sz="1600" b="0">
                <a:solidFill>
                  <a:schemeClr val="accent4"/>
                </a:solidFill>
                <a:latin typeface="+mn-lt"/>
              </a:defRPr>
            </a:lvl1pPr>
          </a:lstStyle>
          <a:p>
            <a:pPr lvl="0"/>
            <a:r>
              <a:rPr lang="en-US" noProof="0"/>
              <a:t>Edit Master text styles</a:t>
            </a:r>
          </a:p>
        </p:txBody>
      </p:sp>
      <p:sp>
        <p:nvSpPr>
          <p:cNvPr id="42" name="Text Placeholder 24">
            <a:extLst>
              <a:ext uri="{FF2B5EF4-FFF2-40B4-BE49-F238E27FC236}">
                <a16:creationId xmlns:a16="http://schemas.microsoft.com/office/drawing/2014/main" id="{E0232175-FB97-4039-8136-B9DD27441C05}"/>
              </a:ext>
            </a:extLst>
          </p:cNvPr>
          <p:cNvSpPr>
            <a:spLocks noGrp="1"/>
          </p:cNvSpPr>
          <p:nvPr>
            <p:ph type="body" sz="quarter" idx="24" hasCustomPrompt="1"/>
          </p:nvPr>
        </p:nvSpPr>
        <p:spPr>
          <a:xfrm>
            <a:off x="4794791" y="5070254"/>
            <a:ext cx="2599199" cy="800100"/>
          </a:xfrm>
        </p:spPr>
        <p:txBody>
          <a:bodyPr>
            <a:normAutofit/>
          </a:bodyPr>
          <a:lstStyle>
            <a:lvl1pPr marL="0" indent="0">
              <a:buNone/>
              <a:defRPr sz="1600" b="0">
                <a:solidFill>
                  <a:schemeClr val="bg2"/>
                </a:solidFill>
                <a:latin typeface="+mn-lt"/>
              </a:defRPr>
            </a:lvl1pPr>
          </a:lstStyle>
          <a:p>
            <a:pPr lvl="0"/>
            <a:r>
              <a:rPr lang="en-US" noProof="0"/>
              <a:t>Edit Master text styles</a:t>
            </a:r>
          </a:p>
        </p:txBody>
      </p:sp>
      <p:sp>
        <p:nvSpPr>
          <p:cNvPr id="43" name="Text Placeholder 24">
            <a:extLst>
              <a:ext uri="{FF2B5EF4-FFF2-40B4-BE49-F238E27FC236}">
                <a16:creationId xmlns:a16="http://schemas.microsoft.com/office/drawing/2014/main" id="{6E5262C3-0603-403F-AB36-FB4EB9FC7BCB}"/>
              </a:ext>
            </a:extLst>
          </p:cNvPr>
          <p:cNvSpPr>
            <a:spLocks noGrp="1"/>
          </p:cNvSpPr>
          <p:nvPr>
            <p:ph type="body" sz="quarter" idx="25" hasCustomPrompt="1"/>
          </p:nvPr>
        </p:nvSpPr>
        <p:spPr>
          <a:xfrm>
            <a:off x="7890713" y="5070254"/>
            <a:ext cx="3712665" cy="800100"/>
          </a:xfrm>
        </p:spPr>
        <p:txBody>
          <a:bodyPr>
            <a:normAutofit/>
          </a:bodyPr>
          <a:lstStyle>
            <a:lvl1pPr marL="0" indent="0">
              <a:buNone/>
              <a:defRPr sz="1600" b="0">
                <a:solidFill>
                  <a:schemeClr val="bg2"/>
                </a:solidFill>
                <a:latin typeface="+mn-lt"/>
              </a:defRPr>
            </a:lvl1pPr>
          </a:lstStyle>
          <a:p>
            <a:pPr lvl="0"/>
            <a:r>
              <a:rPr lang="en-US" noProof="0"/>
              <a:t>Edit Master text styles</a:t>
            </a:r>
          </a:p>
        </p:txBody>
      </p:sp>
      <p:sp>
        <p:nvSpPr>
          <p:cNvPr id="44" name="Picture Placeholder 12">
            <a:extLst>
              <a:ext uri="{FF2B5EF4-FFF2-40B4-BE49-F238E27FC236}">
                <a16:creationId xmlns:a16="http://schemas.microsoft.com/office/drawing/2014/main" id="{D2FBACFC-8B68-4A37-95A4-26BE5A23D759}"/>
              </a:ext>
            </a:extLst>
          </p:cNvPr>
          <p:cNvSpPr>
            <a:spLocks noGrp="1"/>
          </p:cNvSpPr>
          <p:nvPr>
            <p:ph type="pic" sz="quarter" idx="37"/>
          </p:nvPr>
        </p:nvSpPr>
        <p:spPr>
          <a:xfrm>
            <a:off x="1020058" y="3976866"/>
            <a:ext cx="3273552" cy="1618488"/>
          </a:xfrm>
        </p:spPr>
        <p:txBody>
          <a:bodyPr anchor="ctr" anchorCtr="0">
            <a:noAutofit/>
          </a:bodyPr>
          <a:lstStyle>
            <a:lvl1pPr marL="0" indent="0" algn="ctr">
              <a:buNone/>
              <a:defRPr sz="1400">
                <a:solidFill>
                  <a:schemeClr val="bg1"/>
                </a:solidFill>
              </a:defRPr>
            </a:lvl1pPr>
          </a:lstStyle>
          <a:p>
            <a:r>
              <a:rPr lang="en-US" noProof="0"/>
              <a:t>Click icon to add picture</a:t>
            </a:r>
            <a:endParaRPr lang="en-US" noProof="0" dirty="0"/>
          </a:p>
        </p:txBody>
      </p:sp>
      <p:sp>
        <p:nvSpPr>
          <p:cNvPr id="46" name="Picture Placeholder 12">
            <a:extLst>
              <a:ext uri="{FF2B5EF4-FFF2-40B4-BE49-F238E27FC236}">
                <a16:creationId xmlns:a16="http://schemas.microsoft.com/office/drawing/2014/main" id="{5A6A36C6-8489-4333-927A-141D8F98AE50}"/>
              </a:ext>
            </a:extLst>
          </p:cNvPr>
          <p:cNvSpPr>
            <a:spLocks noGrp="1"/>
          </p:cNvSpPr>
          <p:nvPr>
            <p:ph type="pic" sz="quarter" idx="43"/>
          </p:nvPr>
        </p:nvSpPr>
        <p:spPr>
          <a:xfrm>
            <a:off x="4794792" y="4041034"/>
            <a:ext cx="2599199" cy="896112"/>
          </a:xfrm>
        </p:spPr>
        <p:txBody>
          <a:bodyPr anchor="ctr" anchorCtr="0">
            <a:noAutofit/>
          </a:bodyPr>
          <a:lstStyle>
            <a:lvl1pPr marL="0" indent="0" algn="ctr">
              <a:buNone/>
              <a:defRPr sz="1400">
                <a:solidFill>
                  <a:schemeClr val="bg1"/>
                </a:solidFill>
              </a:defRPr>
            </a:lvl1pPr>
          </a:lstStyle>
          <a:p>
            <a:r>
              <a:rPr lang="en-US" noProof="0"/>
              <a:t>Click icon to add picture</a:t>
            </a:r>
            <a:endParaRPr lang="en-US" noProof="0" dirty="0"/>
          </a:p>
        </p:txBody>
      </p:sp>
      <p:sp>
        <p:nvSpPr>
          <p:cNvPr id="47" name="Picture Placeholder 9">
            <a:extLst>
              <a:ext uri="{FF2B5EF4-FFF2-40B4-BE49-F238E27FC236}">
                <a16:creationId xmlns:a16="http://schemas.microsoft.com/office/drawing/2014/main" id="{BB2DF986-C446-4302-9099-B1512AD5D8CA}"/>
              </a:ext>
            </a:extLst>
          </p:cNvPr>
          <p:cNvSpPr>
            <a:spLocks noGrp="1"/>
          </p:cNvSpPr>
          <p:nvPr>
            <p:ph type="pic" sz="quarter" idx="44"/>
          </p:nvPr>
        </p:nvSpPr>
        <p:spPr>
          <a:xfrm>
            <a:off x="7876955" y="4041034"/>
            <a:ext cx="2599200" cy="896400"/>
          </a:xfrm>
        </p:spPr>
        <p:txBody>
          <a:bodyPr anchor="ctr" anchorCtr="0">
            <a:normAutofit/>
          </a:bodyPr>
          <a:lstStyle>
            <a:lvl1pPr marL="0" indent="0" algn="ctr">
              <a:buNone/>
              <a:defRPr sz="1400">
                <a:solidFill>
                  <a:schemeClr val="bg1"/>
                </a:solidFill>
              </a:defRPr>
            </a:lvl1pPr>
          </a:lstStyle>
          <a:p>
            <a:r>
              <a:rPr lang="en-US" noProof="0"/>
              <a:t>Click icon to add picture</a:t>
            </a:r>
            <a:endParaRPr lang="en-US" noProof="0" dirty="0"/>
          </a:p>
        </p:txBody>
      </p:sp>
    </p:spTree>
    <p:extLst>
      <p:ext uri="{BB962C8B-B14F-4D97-AF65-F5344CB8AC3E}">
        <p14:creationId xmlns:p14="http://schemas.microsoft.com/office/powerpoint/2010/main" val="3113890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E88C711-3D16-496B-BF96-001A0C0A3AAF}"/>
              </a:ext>
              <a:ext uri="{C183D7F6-B498-43B3-948B-1728B52AA6E4}">
                <adec:decorative xmlns:adec="http://schemas.microsoft.com/office/drawing/2017/decorative" val="1"/>
              </a:ext>
            </a:extLst>
          </p:cNvPr>
          <p:cNvSpPr/>
          <p:nvPr userDrawn="1"/>
        </p:nvSpPr>
        <p:spPr>
          <a:xfrm>
            <a:off x="11682374" y="6430061"/>
            <a:ext cx="241402" cy="197510"/>
          </a:xfrm>
          <a:prstGeom prst="rect">
            <a:avLst/>
          </a:prstGeom>
          <a:noFill/>
          <a:ln w="12700" cap="flat">
            <a:noFill/>
            <a:prstDash val="solid"/>
            <a:miter/>
          </a:ln>
        </p:spPr>
        <p:txBody>
          <a:bodyPr rtlCol="0" anchor="ctr"/>
          <a:lstStyle/>
          <a:p>
            <a:pPr algn="l"/>
            <a:endParaRPr lang="en-US" noProof="0" dirty="0"/>
          </a:p>
        </p:txBody>
      </p:sp>
      <p:sp>
        <p:nvSpPr>
          <p:cNvPr id="10" name="Rectangle 9" descr="View of a lake and mountain range">
            <a:extLst>
              <a:ext uri="{FF2B5EF4-FFF2-40B4-BE49-F238E27FC236}">
                <a16:creationId xmlns:a16="http://schemas.microsoft.com/office/drawing/2014/main" id="{CECF654C-A7AE-4727-9F7F-492670C3E642}"/>
              </a:ext>
            </a:extLst>
          </p:cNvPr>
          <p:cNvSpPr/>
          <p:nvPr userDrawn="1"/>
        </p:nvSpPr>
        <p:spPr>
          <a:xfrm>
            <a:off x="129540" y="128016"/>
            <a:ext cx="11932920" cy="6601968"/>
          </a:xfrm>
          <a:prstGeom prst="rect">
            <a:avLst/>
          </a:prstGeom>
          <a:blipFill>
            <a:blip r:embed="rId2"/>
            <a:srcRect/>
            <a:stretch>
              <a:fillRect l="-17" r="-17"/>
            </a:stretch>
          </a:blipFill>
          <a:ln w="12700" cap="flat">
            <a:noFill/>
            <a:prstDash val="solid"/>
            <a:miter/>
          </a:ln>
        </p:spPr>
        <p:txBody>
          <a:bodyPr rtlCol="0" anchor="ctr"/>
          <a:lstStyle/>
          <a:p>
            <a:pPr algn="l"/>
            <a:endParaRPr lang="en-US" noProof="0" dirty="0"/>
          </a:p>
        </p:txBody>
      </p:sp>
      <p:sp>
        <p:nvSpPr>
          <p:cNvPr id="6" name="Rectangle 5">
            <a:extLst>
              <a:ext uri="{FF2B5EF4-FFF2-40B4-BE49-F238E27FC236}">
                <a16:creationId xmlns:a16="http://schemas.microsoft.com/office/drawing/2014/main" id="{834F3F28-2A24-40B5-AC8C-5A53DC799A96}"/>
              </a:ext>
              <a:ext uri="{C183D7F6-B498-43B3-948B-1728B52AA6E4}">
                <adec:decorative xmlns:adec="http://schemas.microsoft.com/office/drawing/2017/decorative" val="1"/>
              </a:ext>
            </a:extLst>
          </p:cNvPr>
          <p:cNvSpPr/>
          <p:nvPr userDrawn="1"/>
        </p:nvSpPr>
        <p:spPr>
          <a:xfrm>
            <a:off x="129540" y="3410712"/>
            <a:ext cx="11932920" cy="3319272"/>
          </a:xfrm>
          <a:prstGeom prst="rect">
            <a:avLst/>
          </a:prstGeom>
          <a:gradFill flip="none" rotWithShape="1">
            <a:gsLst>
              <a:gs pos="0">
                <a:schemeClr val="accent2">
                  <a:alpha val="80000"/>
                </a:schemeClr>
              </a:gs>
              <a:gs pos="99000">
                <a:schemeClr val="accent3">
                  <a:alpha val="80000"/>
                </a:schemeClr>
              </a:gs>
            </a:gsLst>
            <a:lin ang="1680000" scaled="0"/>
            <a:tileRect/>
          </a:gradFill>
          <a:ln w="12700" cap="flat">
            <a:noFill/>
            <a:prstDash val="solid"/>
            <a:miter/>
          </a:ln>
        </p:spPr>
        <p:txBody>
          <a:bodyPr rtlCol="0" anchor="ctr"/>
          <a:lstStyle/>
          <a:p>
            <a:pPr algn="l"/>
            <a:endParaRPr lang="en-US" noProof="0" dirty="0"/>
          </a:p>
        </p:txBody>
      </p:sp>
      <p:sp>
        <p:nvSpPr>
          <p:cNvPr id="2" name="Title 1">
            <a:extLst>
              <a:ext uri="{FF2B5EF4-FFF2-40B4-BE49-F238E27FC236}">
                <a16:creationId xmlns:a16="http://schemas.microsoft.com/office/drawing/2014/main" id="{CF097552-E3A8-41F6-B00B-4A39A247AA0E}"/>
              </a:ext>
            </a:extLst>
          </p:cNvPr>
          <p:cNvSpPr>
            <a:spLocks noGrp="1"/>
          </p:cNvSpPr>
          <p:nvPr>
            <p:ph type="title" hasCustomPrompt="1"/>
          </p:nvPr>
        </p:nvSpPr>
        <p:spPr>
          <a:xfrm>
            <a:off x="838200" y="3981036"/>
            <a:ext cx="10515600" cy="782638"/>
          </a:xfrm>
        </p:spPr>
        <p:txBody>
          <a:bodyPr/>
          <a:lstStyle>
            <a:lvl1pPr algn="ctr">
              <a:defRPr>
                <a:solidFill>
                  <a:schemeClr val="bg1"/>
                </a:solidFill>
              </a:defRPr>
            </a:lvl1pPr>
          </a:lstStyle>
          <a:p>
            <a:r>
              <a:rPr lang="en-US" noProof="0"/>
              <a:t>DIVIDER SLIDE</a:t>
            </a:r>
          </a:p>
        </p:txBody>
      </p:sp>
      <p:sp>
        <p:nvSpPr>
          <p:cNvPr id="3" name="Slide Number Placeholder 2">
            <a:extLst>
              <a:ext uri="{FF2B5EF4-FFF2-40B4-BE49-F238E27FC236}">
                <a16:creationId xmlns:a16="http://schemas.microsoft.com/office/drawing/2014/main" id="{79D2C969-FCE5-427B-89DE-6A79722FB6FC}"/>
              </a:ext>
            </a:extLst>
          </p:cNvPr>
          <p:cNvSpPr>
            <a:spLocks noGrp="1"/>
          </p:cNvSpPr>
          <p:nvPr>
            <p:ph type="sldNum" sz="quarter" idx="10"/>
          </p:nvPr>
        </p:nvSpPr>
        <p:spPr/>
        <p:txBody>
          <a:bodyPr/>
          <a:lstStyle>
            <a:lvl1pPr>
              <a:defRPr b="1">
                <a:latin typeface="+mn-lt"/>
              </a:defRPr>
            </a:lvl1pPr>
          </a:lstStyle>
          <a:p>
            <a:fld id="{D495E168-DA5E-4888-8D8A-92B118324C14}" type="slidenum">
              <a:rPr lang="en-US" noProof="0" smtClean="0"/>
              <a:pPr/>
              <a:t>‹#›</a:t>
            </a:fld>
            <a:endParaRPr lang="en-US" noProof="0" dirty="0"/>
          </a:p>
        </p:txBody>
      </p:sp>
      <p:sp>
        <p:nvSpPr>
          <p:cNvPr id="4" name="Date Placeholder 3">
            <a:extLst>
              <a:ext uri="{FF2B5EF4-FFF2-40B4-BE49-F238E27FC236}">
                <a16:creationId xmlns:a16="http://schemas.microsoft.com/office/drawing/2014/main" id="{CC7A2807-F7BA-4350-93C3-95213A4854E0}"/>
              </a:ext>
            </a:extLst>
          </p:cNvPr>
          <p:cNvSpPr>
            <a:spLocks noGrp="1"/>
          </p:cNvSpPr>
          <p:nvPr>
            <p:ph type="dt" sz="half" idx="11"/>
          </p:nvPr>
        </p:nvSpPr>
        <p:spPr/>
        <p:txBody>
          <a:bodyPr/>
          <a:lstStyle/>
          <a:p>
            <a:endParaRPr lang="en-US" noProof="0" dirty="0"/>
          </a:p>
        </p:txBody>
      </p:sp>
      <p:sp>
        <p:nvSpPr>
          <p:cNvPr id="5" name="Footer Placeholder 4">
            <a:extLst>
              <a:ext uri="{FF2B5EF4-FFF2-40B4-BE49-F238E27FC236}">
                <a16:creationId xmlns:a16="http://schemas.microsoft.com/office/drawing/2014/main" id="{92F6AE88-305E-4E68-AF8E-10BCB695A1D5}"/>
              </a:ext>
            </a:extLst>
          </p:cNvPr>
          <p:cNvSpPr>
            <a:spLocks noGrp="1"/>
          </p:cNvSpPr>
          <p:nvPr>
            <p:ph type="ftr" sz="quarter" idx="12"/>
          </p:nvPr>
        </p:nvSpPr>
        <p:spPr/>
        <p:txBody>
          <a:bodyPr/>
          <a:lstStyle/>
          <a:p>
            <a:endParaRPr lang="en-US" noProof="0" dirty="0"/>
          </a:p>
        </p:txBody>
      </p:sp>
      <p:sp>
        <p:nvSpPr>
          <p:cNvPr id="7" name="Oval 6">
            <a:extLst>
              <a:ext uri="{FF2B5EF4-FFF2-40B4-BE49-F238E27FC236}">
                <a16:creationId xmlns:a16="http://schemas.microsoft.com/office/drawing/2014/main" id="{95BAC97E-3C4E-4D04-8A57-DC61E07CB8FD}"/>
              </a:ext>
              <a:ext uri="{C183D7F6-B498-43B3-948B-1728B52AA6E4}">
                <adec:decorative xmlns:adec="http://schemas.microsoft.com/office/drawing/2017/decorative" val="1"/>
              </a:ext>
            </a:extLst>
          </p:cNvPr>
          <p:cNvSpPr/>
          <p:nvPr userDrawn="1"/>
        </p:nvSpPr>
        <p:spPr>
          <a:xfrm>
            <a:off x="5908548" y="6114045"/>
            <a:ext cx="374904" cy="374904"/>
          </a:xfrm>
          <a:prstGeom prst="ellipse">
            <a:avLst/>
          </a:prstGeom>
          <a:noFill/>
          <a:ln w="12700" cap="flat">
            <a:solidFill>
              <a:schemeClr val="bg2"/>
            </a:solidFill>
            <a:prstDash val="solid"/>
            <a:miter/>
          </a:ln>
        </p:spPr>
        <p:txBody>
          <a:bodyPr rtlCol="0" anchor="ctr"/>
          <a:lstStyle/>
          <a:p>
            <a:pPr algn="l"/>
            <a:endParaRPr lang="en-US" noProof="0" dirty="0"/>
          </a:p>
        </p:txBody>
      </p:sp>
      <p:sp>
        <p:nvSpPr>
          <p:cNvPr id="13" name="Rectangle 12">
            <a:extLst>
              <a:ext uri="{FF2B5EF4-FFF2-40B4-BE49-F238E27FC236}">
                <a16:creationId xmlns:a16="http://schemas.microsoft.com/office/drawing/2014/main" id="{E7822F33-D675-4E6C-BD09-D9C78365BB41}"/>
              </a:ext>
              <a:ext uri="{C183D7F6-B498-43B3-948B-1728B52AA6E4}">
                <adec:decorative xmlns:adec="http://schemas.microsoft.com/office/drawing/2017/decorative" val="1"/>
              </a:ext>
            </a:extLst>
          </p:cNvPr>
          <p:cNvSpPr/>
          <p:nvPr userDrawn="1"/>
        </p:nvSpPr>
        <p:spPr>
          <a:xfrm>
            <a:off x="4070604" y="4804366"/>
            <a:ext cx="4050792" cy="36576"/>
          </a:xfrm>
          <a:prstGeom prst="rect">
            <a:avLst/>
          </a:prstGeom>
          <a:solidFill>
            <a:schemeClr val="bg2"/>
          </a:solidFill>
          <a:ln w="12700" cap="flat">
            <a:noFill/>
            <a:prstDash val="solid"/>
            <a:miter/>
          </a:ln>
        </p:spPr>
        <p:txBody>
          <a:bodyPr rtlCol="0" anchor="ctr"/>
          <a:lstStyle/>
          <a:p>
            <a:pPr algn="l"/>
            <a:endParaRPr lang="en-US" noProof="0" dirty="0"/>
          </a:p>
        </p:txBody>
      </p:sp>
      <p:sp>
        <p:nvSpPr>
          <p:cNvPr id="11" name="Text Placeholder 2">
            <a:extLst>
              <a:ext uri="{FF2B5EF4-FFF2-40B4-BE49-F238E27FC236}">
                <a16:creationId xmlns:a16="http://schemas.microsoft.com/office/drawing/2014/main" id="{F4F6DD4A-6071-4D11-ABDB-28EA5AC87154}"/>
              </a:ext>
            </a:extLst>
          </p:cNvPr>
          <p:cNvSpPr>
            <a:spLocks noGrp="1"/>
          </p:cNvSpPr>
          <p:nvPr>
            <p:ph type="body" idx="1" hasCustomPrompt="1"/>
          </p:nvPr>
        </p:nvSpPr>
        <p:spPr>
          <a:xfrm>
            <a:off x="831850" y="4942478"/>
            <a:ext cx="10515600" cy="459082"/>
          </a:xfrm>
        </p:spPr>
        <p:txBody>
          <a:bodyPr vert="horz" lIns="91440" tIns="45720" rIns="91440" bIns="45720" rtlCol="0">
            <a:normAutofit/>
          </a:bodyPr>
          <a:lstStyle>
            <a:lvl1pPr marL="0" indent="0" algn="ctr">
              <a:buFont typeface="Arial" panose="020B0604020202020204" pitchFamily="34" charset="0"/>
              <a:buNone/>
              <a:defRPr lang="en-US" sz="2300">
                <a:solidFill>
                  <a:schemeClr val="bg2"/>
                </a:solidFill>
              </a:defRPr>
            </a:lvl1pPr>
          </a:lstStyle>
          <a:p>
            <a:pPr marL="228600" lvl="0" indent="-228600" algn="ctr"/>
            <a:r>
              <a:rPr lang="en-US" noProof="0"/>
              <a:t>Edit Master text styles</a:t>
            </a:r>
          </a:p>
        </p:txBody>
      </p:sp>
    </p:spTree>
    <p:extLst>
      <p:ext uri="{BB962C8B-B14F-4D97-AF65-F5344CB8AC3E}">
        <p14:creationId xmlns:p14="http://schemas.microsoft.com/office/powerpoint/2010/main" val="38234773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sp>
        <p:nvSpPr>
          <p:cNvPr id="10" name="Rectangle 9" descr="View of a lake with pine trees and mountain range">
            <a:extLst>
              <a:ext uri="{FF2B5EF4-FFF2-40B4-BE49-F238E27FC236}">
                <a16:creationId xmlns:a16="http://schemas.microsoft.com/office/drawing/2014/main" id="{CECF654C-A7AE-4727-9F7F-492670C3E642}"/>
              </a:ext>
            </a:extLst>
          </p:cNvPr>
          <p:cNvSpPr/>
          <p:nvPr userDrawn="1"/>
        </p:nvSpPr>
        <p:spPr>
          <a:xfrm>
            <a:off x="129540" y="128016"/>
            <a:ext cx="11932920" cy="6601968"/>
          </a:xfrm>
          <a:prstGeom prst="rect">
            <a:avLst/>
          </a:prstGeom>
          <a:blipFill>
            <a:blip r:embed="rId2"/>
            <a:srcRect/>
            <a:stretch>
              <a:fillRect l="-17" r="-17"/>
            </a:stretch>
          </a:blipFill>
          <a:ln w="12700" cap="flat">
            <a:noFill/>
            <a:prstDash val="solid"/>
            <a:miter/>
          </a:ln>
        </p:spPr>
        <p:txBody>
          <a:bodyPr rtlCol="0" anchor="ctr"/>
          <a:lstStyle/>
          <a:p>
            <a:pPr algn="l"/>
            <a:endParaRPr lang="en-US" noProof="0" dirty="0"/>
          </a:p>
        </p:txBody>
      </p:sp>
      <p:sp>
        <p:nvSpPr>
          <p:cNvPr id="6" name="Rectangle 5">
            <a:extLst>
              <a:ext uri="{FF2B5EF4-FFF2-40B4-BE49-F238E27FC236}">
                <a16:creationId xmlns:a16="http://schemas.microsoft.com/office/drawing/2014/main" id="{834F3F28-2A24-40B5-AC8C-5A53DC799A96}"/>
              </a:ext>
              <a:ext uri="{C183D7F6-B498-43B3-948B-1728B52AA6E4}">
                <adec:decorative xmlns:adec="http://schemas.microsoft.com/office/drawing/2017/decorative" val="1"/>
              </a:ext>
            </a:extLst>
          </p:cNvPr>
          <p:cNvSpPr/>
          <p:nvPr userDrawn="1"/>
        </p:nvSpPr>
        <p:spPr>
          <a:xfrm>
            <a:off x="129540" y="128016"/>
            <a:ext cx="6858000" cy="6601968"/>
          </a:xfrm>
          <a:prstGeom prst="rect">
            <a:avLst/>
          </a:prstGeom>
          <a:gradFill flip="none" rotWithShape="1">
            <a:gsLst>
              <a:gs pos="0">
                <a:schemeClr val="accent2">
                  <a:alpha val="80000"/>
                </a:schemeClr>
              </a:gs>
              <a:gs pos="100000">
                <a:schemeClr val="accent3">
                  <a:alpha val="80000"/>
                </a:schemeClr>
              </a:gs>
            </a:gsLst>
            <a:lin ang="1680000" scaled="0"/>
            <a:tileRect/>
          </a:gradFill>
          <a:ln w="12700" cap="flat">
            <a:noFill/>
            <a:prstDash val="solid"/>
            <a:miter/>
          </a:ln>
        </p:spPr>
        <p:txBody>
          <a:bodyPr rtlCol="0" anchor="ctr"/>
          <a:lstStyle/>
          <a:p>
            <a:pPr algn="l"/>
            <a:endParaRPr lang="en-US" noProof="0" dirty="0"/>
          </a:p>
        </p:txBody>
      </p:sp>
      <p:sp>
        <p:nvSpPr>
          <p:cNvPr id="2" name="Title 1">
            <a:extLst>
              <a:ext uri="{FF2B5EF4-FFF2-40B4-BE49-F238E27FC236}">
                <a16:creationId xmlns:a16="http://schemas.microsoft.com/office/drawing/2014/main" id="{CF097552-E3A8-41F6-B00B-4A39A247AA0E}"/>
              </a:ext>
            </a:extLst>
          </p:cNvPr>
          <p:cNvSpPr>
            <a:spLocks noGrp="1"/>
          </p:cNvSpPr>
          <p:nvPr>
            <p:ph type="title" hasCustomPrompt="1"/>
          </p:nvPr>
        </p:nvSpPr>
        <p:spPr>
          <a:xfrm>
            <a:off x="841248" y="1169256"/>
            <a:ext cx="5285914" cy="782638"/>
          </a:xfrm>
        </p:spPr>
        <p:txBody>
          <a:bodyPr/>
          <a:lstStyle>
            <a:lvl1pPr algn="l">
              <a:defRPr>
                <a:solidFill>
                  <a:schemeClr val="bg1"/>
                </a:solidFill>
              </a:defRPr>
            </a:lvl1pPr>
          </a:lstStyle>
          <a:p>
            <a:r>
              <a:rPr lang="en-US" noProof="0"/>
              <a:t>TEXT LAYOUT 1</a:t>
            </a:r>
          </a:p>
        </p:txBody>
      </p:sp>
      <p:sp>
        <p:nvSpPr>
          <p:cNvPr id="3" name="Slide Number Placeholder 2">
            <a:extLst>
              <a:ext uri="{FF2B5EF4-FFF2-40B4-BE49-F238E27FC236}">
                <a16:creationId xmlns:a16="http://schemas.microsoft.com/office/drawing/2014/main" id="{79D2C969-FCE5-427B-89DE-6A79722FB6FC}"/>
              </a:ext>
            </a:extLst>
          </p:cNvPr>
          <p:cNvSpPr>
            <a:spLocks noGrp="1"/>
          </p:cNvSpPr>
          <p:nvPr>
            <p:ph type="sldNum" sz="quarter" idx="10"/>
          </p:nvPr>
        </p:nvSpPr>
        <p:spPr/>
        <p:txBody>
          <a:bodyPr/>
          <a:lstStyle/>
          <a:p>
            <a:fld id="{D495E168-DA5E-4888-8D8A-92B118324C14}" type="slidenum">
              <a:rPr lang="en-US" noProof="0" smtClean="0"/>
              <a:pPr/>
              <a:t>‹#›</a:t>
            </a:fld>
            <a:endParaRPr lang="en-US" noProof="0" dirty="0"/>
          </a:p>
        </p:txBody>
      </p:sp>
      <p:sp>
        <p:nvSpPr>
          <p:cNvPr id="4" name="Date Placeholder 3">
            <a:extLst>
              <a:ext uri="{FF2B5EF4-FFF2-40B4-BE49-F238E27FC236}">
                <a16:creationId xmlns:a16="http://schemas.microsoft.com/office/drawing/2014/main" id="{CC7A2807-F7BA-4350-93C3-95213A4854E0}"/>
              </a:ext>
            </a:extLst>
          </p:cNvPr>
          <p:cNvSpPr>
            <a:spLocks noGrp="1"/>
          </p:cNvSpPr>
          <p:nvPr>
            <p:ph type="dt" sz="half" idx="11"/>
          </p:nvPr>
        </p:nvSpPr>
        <p:spPr/>
        <p:txBody>
          <a:bodyPr/>
          <a:lstStyle/>
          <a:p>
            <a:endParaRPr lang="en-US" noProof="0" dirty="0"/>
          </a:p>
        </p:txBody>
      </p:sp>
      <p:sp>
        <p:nvSpPr>
          <p:cNvPr id="5" name="Footer Placeholder 4">
            <a:extLst>
              <a:ext uri="{FF2B5EF4-FFF2-40B4-BE49-F238E27FC236}">
                <a16:creationId xmlns:a16="http://schemas.microsoft.com/office/drawing/2014/main" id="{92F6AE88-305E-4E68-AF8E-10BCB695A1D5}"/>
              </a:ext>
            </a:extLst>
          </p:cNvPr>
          <p:cNvSpPr>
            <a:spLocks noGrp="1"/>
          </p:cNvSpPr>
          <p:nvPr>
            <p:ph type="ftr" sz="quarter" idx="12"/>
          </p:nvPr>
        </p:nvSpPr>
        <p:spPr/>
        <p:txBody>
          <a:bodyPr/>
          <a:lstStyle/>
          <a:p>
            <a:endParaRPr lang="en-US" noProof="0" dirty="0"/>
          </a:p>
        </p:txBody>
      </p:sp>
      <p:sp>
        <p:nvSpPr>
          <p:cNvPr id="7" name="Oval 6">
            <a:extLst>
              <a:ext uri="{FF2B5EF4-FFF2-40B4-BE49-F238E27FC236}">
                <a16:creationId xmlns:a16="http://schemas.microsoft.com/office/drawing/2014/main" id="{95BAC97E-3C4E-4D04-8A57-DC61E07CB8FD}"/>
              </a:ext>
              <a:ext uri="{C183D7F6-B498-43B3-948B-1728B52AA6E4}">
                <adec:decorative xmlns:adec="http://schemas.microsoft.com/office/drawing/2017/decorative" val="1"/>
              </a:ext>
            </a:extLst>
          </p:cNvPr>
          <p:cNvSpPr/>
          <p:nvPr userDrawn="1"/>
        </p:nvSpPr>
        <p:spPr>
          <a:xfrm>
            <a:off x="5908548" y="6114045"/>
            <a:ext cx="374904" cy="374904"/>
          </a:xfrm>
          <a:prstGeom prst="ellipse">
            <a:avLst/>
          </a:prstGeom>
          <a:noFill/>
          <a:ln w="12700" cap="flat">
            <a:solidFill>
              <a:schemeClr val="bg2"/>
            </a:solidFill>
            <a:prstDash val="solid"/>
            <a:miter/>
          </a:ln>
        </p:spPr>
        <p:txBody>
          <a:bodyPr rtlCol="0" anchor="ctr"/>
          <a:lstStyle/>
          <a:p>
            <a:pPr algn="l"/>
            <a:endParaRPr lang="en-US" noProof="0" dirty="0"/>
          </a:p>
        </p:txBody>
      </p:sp>
      <p:sp>
        <p:nvSpPr>
          <p:cNvPr id="12" name="Text Placeholder 17">
            <a:extLst>
              <a:ext uri="{FF2B5EF4-FFF2-40B4-BE49-F238E27FC236}">
                <a16:creationId xmlns:a16="http://schemas.microsoft.com/office/drawing/2014/main" id="{028AD4F5-2320-4533-9EC4-9832091E65CB}"/>
              </a:ext>
            </a:extLst>
          </p:cNvPr>
          <p:cNvSpPr>
            <a:spLocks noGrp="1"/>
          </p:cNvSpPr>
          <p:nvPr>
            <p:ph type="body" sz="quarter" idx="13" hasCustomPrompt="1"/>
          </p:nvPr>
        </p:nvSpPr>
        <p:spPr>
          <a:xfrm>
            <a:off x="841248" y="2136036"/>
            <a:ext cx="5285914" cy="857098"/>
          </a:xfrm>
        </p:spPr>
        <p:txBody>
          <a:bodyPr>
            <a:normAutofit/>
          </a:bodyPr>
          <a:lstStyle>
            <a:lvl1pPr marL="0" indent="0" algn="l">
              <a:buNone/>
              <a:defRPr sz="2300">
                <a:solidFill>
                  <a:schemeClr val="bg2"/>
                </a:solidFill>
              </a:defRPr>
            </a:lvl1pPr>
            <a:lvl2pPr>
              <a:defRPr sz="1800"/>
            </a:lvl2pPr>
            <a:lvl3pPr>
              <a:defRPr sz="1800"/>
            </a:lvl3pPr>
            <a:lvl4pPr>
              <a:defRPr sz="1800"/>
            </a:lvl4pPr>
            <a:lvl5pPr>
              <a:defRPr sz="1800"/>
            </a:lvl5pPr>
          </a:lstStyle>
          <a:p>
            <a:pPr lvl="0"/>
            <a:r>
              <a:rPr lang="en-US" noProof="0"/>
              <a:t>Edit master text styles</a:t>
            </a:r>
          </a:p>
        </p:txBody>
      </p:sp>
      <p:sp>
        <p:nvSpPr>
          <p:cNvPr id="13" name="Rectangle 12">
            <a:extLst>
              <a:ext uri="{FF2B5EF4-FFF2-40B4-BE49-F238E27FC236}">
                <a16:creationId xmlns:a16="http://schemas.microsoft.com/office/drawing/2014/main" id="{E7822F33-D675-4E6C-BD09-D9C78365BB41}"/>
              </a:ext>
              <a:ext uri="{C183D7F6-B498-43B3-948B-1728B52AA6E4}">
                <adec:decorative xmlns:adec="http://schemas.microsoft.com/office/drawing/2017/decorative" val="1"/>
              </a:ext>
            </a:extLst>
          </p:cNvPr>
          <p:cNvSpPr/>
          <p:nvPr userDrawn="1"/>
        </p:nvSpPr>
        <p:spPr>
          <a:xfrm>
            <a:off x="915026" y="1992586"/>
            <a:ext cx="4428000" cy="36576"/>
          </a:xfrm>
          <a:prstGeom prst="rect">
            <a:avLst/>
          </a:prstGeom>
          <a:solidFill>
            <a:schemeClr val="bg2"/>
          </a:solidFill>
          <a:ln w="12700" cap="flat">
            <a:noFill/>
            <a:prstDash val="solid"/>
            <a:miter/>
          </a:ln>
        </p:spPr>
        <p:txBody>
          <a:bodyPr rtlCol="0" anchor="ctr"/>
          <a:lstStyle/>
          <a:p>
            <a:pPr algn="l"/>
            <a:endParaRPr lang="en-US" noProof="0" dirty="0"/>
          </a:p>
        </p:txBody>
      </p:sp>
      <p:sp>
        <p:nvSpPr>
          <p:cNvPr id="14" name="Text Placeholder 14">
            <a:extLst>
              <a:ext uri="{FF2B5EF4-FFF2-40B4-BE49-F238E27FC236}">
                <a16:creationId xmlns:a16="http://schemas.microsoft.com/office/drawing/2014/main" id="{302F0820-F94A-40EF-B3BE-26CD0CB55173}"/>
              </a:ext>
            </a:extLst>
          </p:cNvPr>
          <p:cNvSpPr>
            <a:spLocks noGrp="1"/>
          </p:cNvSpPr>
          <p:nvPr>
            <p:ph type="body" sz="quarter" idx="15" hasCustomPrompt="1"/>
          </p:nvPr>
        </p:nvSpPr>
        <p:spPr>
          <a:xfrm>
            <a:off x="838199" y="3100269"/>
            <a:ext cx="5288963" cy="2588637"/>
          </a:xfrm>
        </p:spPr>
        <p:txBody>
          <a:bodyPr lIns="0">
            <a:normAutofit/>
          </a:bodyPr>
          <a:lstStyle>
            <a:lvl1pPr marL="180000" indent="-180000">
              <a:spcBef>
                <a:spcPts val="600"/>
              </a:spcBef>
              <a:buClr>
                <a:schemeClr val="bg2"/>
              </a:buClr>
              <a:buFont typeface="Arial" panose="020B0604020202020204" pitchFamily="34" charset="0"/>
              <a:buChar char="•"/>
              <a:defRPr sz="1600" b="0" i="0">
                <a:solidFill>
                  <a:schemeClr val="bg1"/>
                </a:solidFill>
              </a:defRPr>
            </a:lvl1pPr>
          </a:lstStyle>
          <a:p>
            <a:pPr lvl="0"/>
            <a:r>
              <a:rPr lang="en-US" noProof="0"/>
              <a:t>Edit Master text styles</a:t>
            </a:r>
          </a:p>
        </p:txBody>
      </p:sp>
    </p:spTree>
    <p:extLst>
      <p:ext uri="{BB962C8B-B14F-4D97-AF65-F5344CB8AC3E}">
        <p14:creationId xmlns:p14="http://schemas.microsoft.com/office/powerpoint/2010/main" val="37213956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p:spTree>
      <p:nvGrpSpPr>
        <p:cNvPr id="1" name=""/>
        <p:cNvGrpSpPr/>
        <p:nvPr/>
      </p:nvGrpSpPr>
      <p:grpSpPr>
        <a:xfrm>
          <a:off x="0" y="0"/>
          <a:ext cx="0" cy="0"/>
          <a:chOff x="0" y="0"/>
          <a:chExt cx="0" cy="0"/>
        </a:xfrm>
      </p:grpSpPr>
      <p:sp>
        <p:nvSpPr>
          <p:cNvPr id="10" name="Rectangle 9" descr="Close up view of lake edge with mountain range background">
            <a:extLst>
              <a:ext uri="{FF2B5EF4-FFF2-40B4-BE49-F238E27FC236}">
                <a16:creationId xmlns:a16="http://schemas.microsoft.com/office/drawing/2014/main" id="{CECF654C-A7AE-4727-9F7F-492670C3E642}"/>
              </a:ext>
            </a:extLst>
          </p:cNvPr>
          <p:cNvSpPr/>
          <p:nvPr userDrawn="1"/>
        </p:nvSpPr>
        <p:spPr>
          <a:xfrm>
            <a:off x="129540" y="128016"/>
            <a:ext cx="11932920" cy="6601968"/>
          </a:xfrm>
          <a:prstGeom prst="rect">
            <a:avLst/>
          </a:prstGeom>
          <a:blipFill>
            <a:blip r:embed="rId2"/>
            <a:srcRect/>
            <a:stretch>
              <a:fillRect l="-17" r="-17"/>
            </a:stretch>
          </a:blipFill>
          <a:ln w="12700" cap="flat">
            <a:noFill/>
            <a:prstDash val="solid"/>
            <a:miter/>
          </a:ln>
        </p:spPr>
        <p:txBody>
          <a:bodyPr rtlCol="0" anchor="ctr"/>
          <a:lstStyle/>
          <a:p>
            <a:pPr algn="l"/>
            <a:endParaRPr lang="en-US" noProof="0" dirty="0"/>
          </a:p>
        </p:txBody>
      </p:sp>
      <p:sp>
        <p:nvSpPr>
          <p:cNvPr id="6" name="Rectangle 5">
            <a:extLst>
              <a:ext uri="{FF2B5EF4-FFF2-40B4-BE49-F238E27FC236}">
                <a16:creationId xmlns:a16="http://schemas.microsoft.com/office/drawing/2014/main" id="{834F3F28-2A24-40B5-AC8C-5A53DC799A96}"/>
              </a:ext>
              <a:ext uri="{C183D7F6-B498-43B3-948B-1728B52AA6E4}">
                <adec:decorative xmlns:adec="http://schemas.microsoft.com/office/drawing/2017/decorative" val="1"/>
              </a:ext>
            </a:extLst>
          </p:cNvPr>
          <p:cNvSpPr/>
          <p:nvPr userDrawn="1"/>
        </p:nvSpPr>
        <p:spPr>
          <a:xfrm>
            <a:off x="129540" y="128016"/>
            <a:ext cx="11932920" cy="3319272"/>
          </a:xfrm>
          <a:prstGeom prst="rect">
            <a:avLst/>
          </a:prstGeom>
          <a:gradFill flip="none" rotWithShape="1">
            <a:gsLst>
              <a:gs pos="0">
                <a:schemeClr val="accent2">
                  <a:alpha val="80000"/>
                </a:schemeClr>
              </a:gs>
              <a:gs pos="100000">
                <a:schemeClr val="accent3">
                  <a:alpha val="80000"/>
                </a:schemeClr>
              </a:gs>
            </a:gsLst>
            <a:lin ang="1680000" scaled="0"/>
            <a:tileRect/>
          </a:gradFill>
          <a:ln w="12700" cap="flat">
            <a:noFill/>
            <a:prstDash val="solid"/>
            <a:miter/>
          </a:ln>
        </p:spPr>
        <p:txBody>
          <a:bodyPr rtlCol="0" anchor="ctr"/>
          <a:lstStyle/>
          <a:p>
            <a:pPr algn="l"/>
            <a:endParaRPr lang="en-US" noProof="0" dirty="0"/>
          </a:p>
        </p:txBody>
      </p:sp>
      <p:sp>
        <p:nvSpPr>
          <p:cNvPr id="2" name="Title 1">
            <a:extLst>
              <a:ext uri="{FF2B5EF4-FFF2-40B4-BE49-F238E27FC236}">
                <a16:creationId xmlns:a16="http://schemas.microsoft.com/office/drawing/2014/main" id="{CF097552-E3A8-41F6-B00B-4A39A247AA0E}"/>
              </a:ext>
            </a:extLst>
          </p:cNvPr>
          <p:cNvSpPr>
            <a:spLocks noGrp="1"/>
          </p:cNvSpPr>
          <p:nvPr>
            <p:ph type="title" hasCustomPrompt="1"/>
          </p:nvPr>
        </p:nvSpPr>
        <p:spPr>
          <a:xfrm>
            <a:off x="841248" y="1093460"/>
            <a:ext cx="5320386" cy="782638"/>
          </a:xfrm>
        </p:spPr>
        <p:txBody>
          <a:bodyPr/>
          <a:lstStyle>
            <a:lvl1pPr algn="l">
              <a:defRPr>
                <a:solidFill>
                  <a:schemeClr val="bg1"/>
                </a:solidFill>
              </a:defRPr>
            </a:lvl1pPr>
          </a:lstStyle>
          <a:p>
            <a:r>
              <a:rPr lang="en-US" noProof="0"/>
              <a:t>TEXT LAYOUT 2</a:t>
            </a:r>
          </a:p>
        </p:txBody>
      </p:sp>
      <p:sp>
        <p:nvSpPr>
          <p:cNvPr id="3" name="Slide Number Placeholder 2">
            <a:extLst>
              <a:ext uri="{FF2B5EF4-FFF2-40B4-BE49-F238E27FC236}">
                <a16:creationId xmlns:a16="http://schemas.microsoft.com/office/drawing/2014/main" id="{79D2C969-FCE5-427B-89DE-6A79722FB6FC}"/>
              </a:ext>
            </a:extLst>
          </p:cNvPr>
          <p:cNvSpPr>
            <a:spLocks noGrp="1"/>
          </p:cNvSpPr>
          <p:nvPr>
            <p:ph type="sldNum" sz="quarter" idx="10"/>
          </p:nvPr>
        </p:nvSpPr>
        <p:spPr/>
        <p:txBody>
          <a:bodyPr/>
          <a:lstStyle/>
          <a:p>
            <a:fld id="{D495E168-DA5E-4888-8D8A-92B118324C14}" type="slidenum">
              <a:rPr lang="en-US" noProof="0" smtClean="0"/>
              <a:pPr/>
              <a:t>‹#›</a:t>
            </a:fld>
            <a:endParaRPr lang="en-US" noProof="0" dirty="0"/>
          </a:p>
        </p:txBody>
      </p:sp>
      <p:sp>
        <p:nvSpPr>
          <p:cNvPr id="4" name="Date Placeholder 3">
            <a:extLst>
              <a:ext uri="{FF2B5EF4-FFF2-40B4-BE49-F238E27FC236}">
                <a16:creationId xmlns:a16="http://schemas.microsoft.com/office/drawing/2014/main" id="{CC7A2807-F7BA-4350-93C3-95213A4854E0}"/>
              </a:ext>
            </a:extLst>
          </p:cNvPr>
          <p:cNvSpPr>
            <a:spLocks noGrp="1"/>
          </p:cNvSpPr>
          <p:nvPr>
            <p:ph type="dt" sz="half" idx="11"/>
          </p:nvPr>
        </p:nvSpPr>
        <p:spPr/>
        <p:txBody>
          <a:bodyPr/>
          <a:lstStyle/>
          <a:p>
            <a:endParaRPr lang="en-US" noProof="0" dirty="0"/>
          </a:p>
        </p:txBody>
      </p:sp>
      <p:sp>
        <p:nvSpPr>
          <p:cNvPr id="5" name="Footer Placeholder 4">
            <a:extLst>
              <a:ext uri="{FF2B5EF4-FFF2-40B4-BE49-F238E27FC236}">
                <a16:creationId xmlns:a16="http://schemas.microsoft.com/office/drawing/2014/main" id="{92F6AE88-305E-4E68-AF8E-10BCB695A1D5}"/>
              </a:ext>
            </a:extLst>
          </p:cNvPr>
          <p:cNvSpPr>
            <a:spLocks noGrp="1"/>
          </p:cNvSpPr>
          <p:nvPr>
            <p:ph type="ftr" sz="quarter" idx="12"/>
          </p:nvPr>
        </p:nvSpPr>
        <p:spPr/>
        <p:txBody>
          <a:bodyPr/>
          <a:lstStyle/>
          <a:p>
            <a:endParaRPr lang="en-US" noProof="0" dirty="0"/>
          </a:p>
        </p:txBody>
      </p:sp>
      <p:sp>
        <p:nvSpPr>
          <p:cNvPr id="7" name="Oval 6">
            <a:extLst>
              <a:ext uri="{FF2B5EF4-FFF2-40B4-BE49-F238E27FC236}">
                <a16:creationId xmlns:a16="http://schemas.microsoft.com/office/drawing/2014/main" id="{95BAC97E-3C4E-4D04-8A57-DC61E07CB8FD}"/>
              </a:ext>
              <a:ext uri="{C183D7F6-B498-43B3-948B-1728B52AA6E4}">
                <adec:decorative xmlns:adec="http://schemas.microsoft.com/office/drawing/2017/decorative" val="1"/>
              </a:ext>
            </a:extLst>
          </p:cNvPr>
          <p:cNvSpPr/>
          <p:nvPr userDrawn="1"/>
        </p:nvSpPr>
        <p:spPr>
          <a:xfrm>
            <a:off x="5908548" y="6114045"/>
            <a:ext cx="374904" cy="374904"/>
          </a:xfrm>
          <a:prstGeom prst="ellipse">
            <a:avLst/>
          </a:prstGeom>
          <a:noFill/>
          <a:ln w="12700" cap="flat">
            <a:solidFill>
              <a:schemeClr val="bg2"/>
            </a:solidFill>
            <a:prstDash val="solid"/>
            <a:miter/>
          </a:ln>
        </p:spPr>
        <p:txBody>
          <a:bodyPr rtlCol="0" anchor="ctr"/>
          <a:lstStyle/>
          <a:p>
            <a:pPr algn="l"/>
            <a:endParaRPr lang="en-US" noProof="0" dirty="0"/>
          </a:p>
        </p:txBody>
      </p:sp>
      <p:sp>
        <p:nvSpPr>
          <p:cNvPr id="12" name="Text Placeholder 17">
            <a:extLst>
              <a:ext uri="{FF2B5EF4-FFF2-40B4-BE49-F238E27FC236}">
                <a16:creationId xmlns:a16="http://schemas.microsoft.com/office/drawing/2014/main" id="{028AD4F5-2320-4533-9EC4-9832091E65CB}"/>
              </a:ext>
            </a:extLst>
          </p:cNvPr>
          <p:cNvSpPr>
            <a:spLocks noGrp="1"/>
          </p:cNvSpPr>
          <p:nvPr>
            <p:ph type="body" sz="quarter" idx="13" hasCustomPrompt="1"/>
          </p:nvPr>
        </p:nvSpPr>
        <p:spPr>
          <a:xfrm>
            <a:off x="841248" y="2060240"/>
            <a:ext cx="5320386" cy="882524"/>
          </a:xfrm>
        </p:spPr>
        <p:txBody>
          <a:bodyPr>
            <a:normAutofit/>
          </a:bodyPr>
          <a:lstStyle>
            <a:lvl1pPr marL="0" indent="0" algn="l">
              <a:buNone/>
              <a:defRPr sz="2300">
                <a:solidFill>
                  <a:schemeClr val="bg2"/>
                </a:solidFill>
              </a:defRPr>
            </a:lvl1pPr>
            <a:lvl2pPr>
              <a:defRPr sz="1800"/>
            </a:lvl2pPr>
            <a:lvl3pPr>
              <a:defRPr sz="1800"/>
            </a:lvl3pPr>
            <a:lvl4pPr>
              <a:defRPr sz="1800"/>
            </a:lvl4pPr>
            <a:lvl5pPr>
              <a:defRPr sz="1800"/>
            </a:lvl5pPr>
          </a:lstStyle>
          <a:p>
            <a:pPr lvl="0"/>
            <a:r>
              <a:rPr lang="en-US" noProof="0"/>
              <a:t>Edit master text styles</a:t>
            </a:r>
          </a:p>
        </p:txBody>
      </p:sp>
      <p:sp>
        <p:nvSpPr>
          <p:cNvPr id="13" name="Rectangle 12">
            <a:extLst>
              <a:ext uri="{FF2B5EF4-FFF2-40B4-BE49-F238E27FC236}">
                <a16:creationId xmlns:a16="http://schemas.microsoft.com/office/drawing/2014/main" id="{E7822F33-D675-4E6C-BD09-D9C78365BB41}"/>
              </a:ext>
              <a:ext uri="{C183D7F6-B498-43B3-948B-1728B52AA6E4}">
                <adec:decorative xmlns:adec="http://schemas.microsoft.com/office/drawing/2017/decorative" val="1"/>
              </a:ext>
            </a:extLst>
          </p:cNvPr>
          <p:cNvSpPr/>
          <p:nvPr userDrawn="1"/>
        </p:nvSpPr>
        <p:spPr>
          <a:xfrm>
            <a:off x="914693" y="1916790"/>
            <a:ext cx="4500000" cy="36576"/>
          </a:xfrm>
          <a:prstGeom prst="rect">
            <a:avLst/>
          </a:prstGeom>
          <a:solidFill>
            <a:schemeClr val="bg2"/>
          </a:solidFill>
          <a:ln w="12700" cap="flat">
            <a:noFill/>
            <a:prstDash val="solid"/>
            <a:miter/>
          </a:ln>
        </p:spPr>
        <p:txBody>
          <a:bodyPr rtlCol="0" anchor="ctr"/>
          <a:lstStyle/>
          <a:p>
            <a:pPr algn="l"/>
            <a:endParaRPr lang="en-US" noProof="0" dirty="0"/>
          </a:p>
        </p:txBody>
      </p:sp>
      <p:sp>
        <p:nvSpPr>
          <p:cNvPr id="11" name="Text Placeholder 14">
            <a:extLst>
              <a:ext uri="{FF2B5EF4-FFF2-40B4-BE49-F238E27FC236}">
                <a16:creationId xmlns:a16="http://schemas.microsoft.com/office/drawing/2014/main" id="{4B6CBCCA-9781-462D-AF43-C6AAE3D1AAA9}"/>
              </a:ext>
            </a:extLst>
          </p:cNvPr>
          <p:cNvSpPr>
            <a:spLocks noGrp="1"/>
          </p:cNvSpPr>
          <p:nvPr>
            <p:ph type="body" sz="quarter" idx="15" hasCustomPrompt="1"/>
          </p:nvPr>
        </p:nvSpPr>
        <p:spPr>
          <a:xfrm>
            <a:off x="6817897" y="1125545"/>
            <a:ext cx="4707842" cy="1849304"/>
          </a:xfrm>
        </p:spPr>
        <p:txBody>
          <a:bodyPr>
            <a:normAutofit/>
          </a:bodyPr>
          <a:lstStyle>
            <a:lvl1pPr marL="180000" indent="-180000">
              <a:spcBef>
                <a:spcPts val="600"/>
              </a:spcBef>
              <a:buClr>
                <a:schemeClr val="bg2"/>
              </a:buClr>
              <a:buFont typeface="Arial" panose="020B0604020202020204" pitchFamily="34" charset="0"/>
              <a:buChar char="•"/>
              <a:defRPr sz="1600" b="0" i="0">
                <a:solidFill>
                  <a:schemeClr val="bg1"/>
                </a:solidFill>
              </a:defRPr>
            </a:lvl1pPr>
          </a:lstStyle>
          <a:p>
            <a:pPr lvl="0"/>
            <a:r>
              <a:rPr lang="en-US" noProof="0"/>
              <a:t>Edit Master text styles</a:t>
            </a:r>
          </a:p>
        </p:txBody>
      </p:sp>
    </p:spTree>
    <p:extLst>
      <p:ext uri="{BB962C8B-B14F-4D97-AF65-F5344CB8AC3E}">
        <p14:creationId xmlns:p14="http://schemas.microsoft.com/office/powerpoint/2010/main" val="25991930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Section Layout">
    <p:spTree>
      <p:nvGrpSpPr>
        <p:cNvPr id="1" name=""/>
        <p:cNvGrpSpPr/>
        <p:nvPr/>
      </p:nvGrpSpPr>
      <p:grpSpPr>
        <a:xfrm>
          <a:off x="0" y="0"/>
          <a:ext cx="0" cy="0"/>
          <a:chOff x="0" y="0"/>
          <a:chExt cx="0" cy="0"/>
        </a:xfrm>
      </p:grpSpPr>
      <p:sp>
        <p:nvSpPr>
          <p:cNvPr id="7" name="Rectangle 6" descr="Unpaved road lined with trees, mountain side drive">
            <a:extLst>
              <a:ext uri="{FF2B5EF4-FFF2-40B4-BE49-F238E27FC236}">
                <a16:creationId xmlns:a16="http://schemas.microsoft.com/office/drawing/2014/main" id="{EC40FB52-44A8-43D1-8B33-F4E55A83AC38}"/>
              </a:ext>
            </a:extLst>
          </p:cNvPr>
          <p:cNvSpPr/>
          <p:nvPr userDrawn="1"/>
        </p:nvSpPr>
        <p:spPr>
          <a:xfrm>
            <a:off x="129540" y="128016"/>
            <a:ext cx="11932920" cy="6601968"/>
          </a:xfrm>
          <a:prstGeom prst="rect">
            <a:avLst/>
          </a:prstGeom>
          <a:blipFill>
            <a:blip r:embed="rId2"/>
            <a:srcRect/>
            <a:stretch>
              <a:fillRect l="-17" r="-17"/>
            </a:stretch>
          </a:blipFill>
          <a:ln w="12700" cap="flat">
            <a:noFill/>
            <a:prstDash val="solid"/>
            <a:miter/>
          </a:ln>
        </p:spPr>
        <p:txBody>
          <a:bodyPr rtlCol="0" anchor="ctr"/>
          <a:lstStyle/>
          <a:p>
            <a:pPr algn="l"/>
            <a:endParaRPr lang="en-US" noProof="0" dirty="0"/>
          </a:p>
        </p:txBody>
      </p:sp>
      <p:sp>
        <p:nvSpPr>
          <p:cNvPr id="6" name="Rectangle 5">
            <a:extLst>
              <a:ext uri="{FF2B5EF4-FFF2-40B4-BE49-F238E27FC236}">
                <a16:creationId xmlns:a16="http://schemas.microsoft.com/office/drawing/2014/main" id="{164ACA68-1C2C-4C4D-9CB4-1C8BF3E03F57}"/>
              </a:ext>
              <a:ext uri="{C183D7F6-B498-43B3-948B-1728B52AA6E4}">
                <adec:decorative xmlns:adec="http://schemas.microsoft.com/office/drawing/2017/decorative" val="1"/>
              </a:ext>
            </a:extLst>
          </p:cNvPr>
          <p:cNvSpPr/>
          <p:nvPr userDrawn="1"/>
        </p:nvSpPr>
        <p:spPr>
          <a:xfrm>
            <a:off x="129540" y="128016"/>
            <a:ext cx="11932920" cy="6601968"/>
          </a:xfrm>
          <a:prstGeom prst="rect">
            <a:avLst/>
          </a:prstGeom>
          <a:gradFill flip="none" rotWithShape="1">
            <a:gsLst>
              <a:gs pos="0">
                <a:schemeClr val="accent2">
                  <a:alpha val="80000"/>
                </a:schemeClr>
              </a:gs>
              <a:gs pos="99000">
                <a:schemeClr val="accent3">
                  <a:alpha val="80000"/>
                </a:schemeClr>
              </a:gs>
            </a:gsLst>
            <a:lin ang="0" scaled="1"/>
            <a:tileRect/>
          </a:gradFill>
          <a:ln w="12700" cap="flat">
            <a:noFill/>
            <a:prstDash val="solid"/>
            <a:miter/>
          </a:ln>
        </p:spPr>
        <p:txBody>
          <a:bodyPr rtlCol="0" anchor="ctr"/>
          <a:lstStyle/>
          <a:p>
            <a:pPr algn="l"/>
            <a:endParaRPr lang="en-US" noProof="0" dirty="0"/>
          </a:p>
        </p:txBody>
      </p:sp>
      <p:sp>
        <p:nvSpPr>
          <p:cNvPr id="3" name="Slide Number Placeholder 2">
            <a:extLst>
              <a:ext uri="{FF2B5EF4-FFF2-40B4-BE49-F238E27FC236}">
                <a16:creationId xmlns:a16="http://schemas.microsoft.com/office/drawing/2014/main" id="{906ADBD7-8355-4951-B459-EC284BCE83AA}"/>
              </a:ext>
            </a:extLst>
          </p:cNvPr>
          <p:cNvSpPr>
            <a:spLocks noGrp="1"/>
          </p:cNvSpPr>
          <p:nvPr>
            <p:ph type="sldNum" sz="quarter" idx="10"/>
          </p:nvPr>
        </p:nvSpPr>
        <p:spPr/>
        <p:txBody>
          <a:bodyPr/>
          <a:lstStyle/>
          <a:p>
            <a:fld id="{D495E168-DA5E-4888-8D8A-92B118324C14}" type="slidenum">
              <a:rPr lang="en-US" noProof="0" smtClean="0"/>
              <a:pPr/>
              <a:t>‹#›</a:t>
            </a:fld>
            <a:endParaRPr lang="en-US" noProof="0" dirty="0"/>
          </a:p>
        </p:txBody>
      </p:sp>
      <p:sp>
        <p:nvSpPr>
          <p:cNvPr id="4" name="Date Placeholder 3">
            <a:extLst>
              <a:ext uri="{FF2B5EF4-FFF2-40B4-BE49-F238E27FC236}">
                <a16:creationId xmlns:a16="http://schemas.microsoft.com/office/drawing/2014/main" id="{D8A140A0-8435-451E-9A8E-9C33B97E1B11}"/>
              </a:ext>
            </a:extLst>
          </p:cNvPr>
          <p:cNvSpPr>
            <a:spLocks noGrp="1"/>
          </p:cNvSpPr>
          <p:nvPr>
            <p:ph type="dt" sz="half" idx="11"/>
          </p:nvPr>
        </p:nvSpPr>
        <p:spPr/>
        <p:txBody>
          <a:bodyPr/>
          <a:lstStyle/>
          <a:p>
            <a:endParaRPr lang="en-US" noProof="0" dirty="0"/>
          </a:p>
        </p:txBody>
      </p:sp>
      <p:sp>
        <p:nvSpPr>
          <p:cNvPr id="5" name="Footer Placeholder 4">
            <a:extLst>
              <a:ext uri="{FF2B5EF4-FFF2-40B4-BE49-F238E27FC236}">
                <a16:creationId xmlns:a16="http://schemas.microsoft.com/office/drawing/2014/main" id="{93BDD90A-F598-4982-8244-00A2189F77BD}"/>
              </a:ext>
            </a:extLst>
          </p:cNvPr>
          <p:cNvSpPr>
            <a:spLocks noGrp="1"/>
          </p:cNvSpPr>
          <p:nvPr>
            <p:ph type="ftr" sz="quarter" idx="12"/>
          </p:nvPr>
        </p:nvSpPr>
        <p:spPr/>
        <p:txBody>
          <a:bodyPr/>
          <a:lstStyle/>
          <a:p>
            <a:endParaRPr lang="en-US" noProof="0" dirty="0"/>
          </a:p>
        </p:txBody>
      </p:sp>
      <p:sp>
        <p:nvSpPr>
          <p:cNvPr id="8" name="Text Placeholder 2">
            <a:extLst>
              <a:ext uri="{FF2B5EF4-FFF2-40B4-BE49-F238E27FC236}">
                <a16:creationId xmlns:a16="http://schemas.microsoft.com/office/drawing/2014/main" id="{03373955-AB5B-4186-8098-9DBA0AB2650E}"/>
              </a:ext>
            </a:extLst>
          </p:cNvPr>
          <p:cNvSpPr>
            <a:spLocks noGrp="1"/>
          </p:cNvSpPr>
          <p:nvPr>
            <p:ph type="body" idx="1" hasCustomPrompt="1"/>
          </p:nvPr>
        </p:nvSpPr>
        <p:spPr>
          <a:xfrm>
            <a:off x="1159649" y="2738211"/>
            <a:ext cx="4183650" cy="454353"/>
          </a:xfrm>
        </p:spPr>
        <p:txBody>
          <a:bodyPr>
            <a:noAutofit/>
          </a:bodyPr>
          <a:lstStyle>
            <a:lvl1pPr marL="0" indent="0">
              <a:buNone/>
              <a:defRPr sz="3000" b="0">
                <a:solidFill>
                  <a:schemeClr val="bg1"/>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Section 1 title</a:t>
            </a:r>
          </a:p>
        </p:txBody>
      </p:sp>
      <p:sp>
        <p:nvSpPr>
          <p:cNvPr id="9" name="Text Placeholder 26">
            <a:extLst>
              <a:ext uri="{FF2B5EF4-FFF2-40B4-BE49-F238E27FC236}">
                <a16:creationId xmlns:a16="http://schemas.microsoft.com/office/drawing/2014/main" id="{B534F865-65DF-4129-9CE5-414E24937576}"/>
              </a:ext>
            </a:extLst>
          </p:cNvPr>
          <p:cNvSpPr>
            <a:spLocks noGrp="1"/>
          </p:cNvSpPr>
          <p:nvPr>
            <p:ph type="body" sz="quarter" idx="16" hasCustomPrompt="1"/>
          </p:nvPr>
        </p:nvSpPr>
        <p:spPr>
          <a:xfrm>
            <a:off x="838201" y="1835244"/>
            <a:ext cx="10515599" cy="629105"/>
          </a:xfrm>
        </p:spPr>
        <p:txBody>
          <a:bodyPr lIns="0" rIns="0">
            <a:noAutofit/>
          </a:bodyPr>
          <a:lstStyle>
            <a:lvl1pPr marL="0" indent="0" algn="ctr">
              <a:buNone/>
              <a:defRPr sz="2300" b="0" i="0">
                <a:solidFill>
                  <a:schemeClr val="bg2"/>
                </a:solidFill>
              </a:defRPr>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a:r>
              <a:rPr lang="en-US" noProof="0"/>
              <a:t>Edit master text styles</a:t>
            </a:r>
          </a:p>
        </p:txBody>
      </p:sp>
      <p:sp>
        <p:nvSpPr>
          <p:cNvPr id="10" name="Text Placeholder 2">
            <a:extLst>
              <a:ext uri="{FF2B5EF4-FFF2-40B4-BE49-F238E27FC236}">
                <a16:creationId xmlns:a16="http://schemas.microsoft.com/office/drawing/2014/main" id="{23A3472E-32B4-4CAD-B5D0-420AA3FB4CE3}"/>
              </a:ext>
            </a:extLst>
          </p:cNvPr>
          <p:cNvSpPr>
            <a:spLocks noGrp="1"/>
          </p:cNvSpPr>
          <p:nvPr>
            <p:ph type="body" idx="18" hasCustomPrompt="1"/>
          </p:nvPr>
        </p:nvSpPr>
        <p:spPr>
          <a:xfrm>
            <a:off x="6627121" y="2738211"/>
            <a:ext cx="4183650" cy="454353"/>
          </a:xfrm>
        </p:spPr>
        <p:txBody>
          <a:bodyPr>
            <a:noAutofit/>
          </a:bodyPr>
          <a:lstStyle>
            <a:lvl1pPr marL="0" indent="0">
              <a:buNone/>
              <a:defRPr sz="3000" b="0">
                <a:solidFill>
                  <a:schemeClr val="bg1"/>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Section 2 title</a:t>
            </a:r>
          </a:p>
        </p:txBody>
      </p:sp>
      <p:sp>
        <p:nvSpPr>
          <p:cNvPr id="11" name="Text Placeholder 26">
            <a:extLst>
              <a:ext uri="{FF2B5EF4-FFF2-40B4-BE49-F238E27FC236}">
                <a16:creationId xmlns:a16="http://schemas.microsoft.com/office/drawing/2014/main" id="{1AEED068-3EA0-4BF4-875C-02473E9EB0CC}"/>
              </a:ext>
            </a:extLst>
          </p:cNvPr>
          <p:cNvSpPr>
            <a:spLocks noGrp="1"/>
          </p:cNvSpPr>
          <p:nvPr>
            <p:ph type="body" sz="quarter" idx="20" hasCustomPrompt="1"/>
          </p:nvPr>
        </p:nvSpPr>
        <p:spPr>
          <a:xfrm>
            <a:off x="1159649" y="3428501"/>
            <a:ext cx="4365625" cy="2333625"/>
          </a:xfrm>
        </p:spPr>
        <p:txBody>
          <a:bodyPr>
            <a:normAutofit/>
          </a:bodyPr>
          <a:lstStyle>
            <a:lvl1pPr marL="180000" indent="-180000">
              <a:spcBef>
                <a:spcPts val="600"/>
              </a:spcBef>
              <a:buClr>
                <a:schemeClr val="bg2"/>
              </a:buClr>
              <a:defRPr sz="1600">
                <a:solidFill>
                  <a:schemeClr val="bg1"/>
                </a:solidFill>
              </a:defRPr>
            </a:lvl1pPr>
            <a:lvl2pPr>
              <a:defRPr>
                <a:solidFill>
                  <a:schemeClr val="tx1">
                    <a:lumMod val="50000"/>
                    <a:lumOff val="50000"/>
                  </a:schemeClr>
                </a:solidFill>
              </a:defRPr>
            </a:lvl2pPr>
            <a:lvl3pPr>
              <a:defRPr>
                <a:solidFill>
                  <a:schemeClr val="tx1">
                    <a:lumMod val="50000"/>
                    <a:lumOff val="50000"/>
                  </a:schemeClr>
                </a:solidFill>
              </a:defRPr>
            </a:lvl3pPr>
            <a:lvl4pPr>
              <a:defRPr>
                <a:solidFill>
                  <a:schemeClr val="tx1">
                    <a:lumMod val="50000"/>
                    <a:lumOff val="50000"/>
                  </a:schemeClr>
                </a:solidFill>
              </a:defRPr>
            </a:lvl4pPr>
            <a:lvl5pPr>
              <a:defRPr>
                <a:solidFill>
                  <a:schemeClr val="tx1">
                    <a:lumMod val="50000"/>
                    <a:lumOff val="50000"/>
                  </a:schemeClr>
                </a:solidFill>
              </a:defRPr>
            </a:lvl5pPr>
          </a:lstStyle>
          <a:p>
            <a:pPr lvl="0"/>
            <a:r>
              <a:rPr lang="en-US" noProof="0"/>
              <a:t>Edit Master text styles</a:t>
            </a:r>
          </a:p>
        </p:txBody>
      </p:sp>
      <p:sp>
        <p:nvSpPr>
          <p:cNvPr id="12" name="Text Placeholder 26">
            <a:extLst>
              <a:ext uri="{FF2B5EF4-FFF2-40B4-BE49-F238E27FC236}">
                <a16:creationId xmlns:a16="http://schemas.microsoft.com/office/drawing/2014/main" id="{3590B9DA-A2DF-4AE1-9A98-C7B84F48C3A9}"/>
              </a:ext>
            </a:extLst>
          </p:cNvPr>
          <p:cNvSpPr>
            <a:spLocks noGrp="1"/>
          </p:cNvSpPr>
          <p:nvPr>
            <p:ph type="body" sz="quarter" idx="21" hasCustomPrompt="1"/>
          </p:nvPr>
        </p:nvSpPr>
        <p:spPr>
          <a:xfrm>
            <a:off x="6627121" y="3428501"/>
            <a:ext cx="4365625" cy="2333625"/>
          </a:xfrm>
        </p:spPr>
        <p:txBody>
          <a:bodyPr>
            <a:normAutofit/>
          </a:bodyPr>
          <a:lstStyle>
            <a:lvl1pPr marL="180000" indent="-180000">
              <a:spcBef>
                <a:spcPts val="600"/>
              </a:spcBef>
              <a:buClr>
                <a:schemeClr val="bg2"/>
              </a:buClr>
              <a:defRPr sz="1600">
                <a:solidFill>
                  <a:schemeClr val="bg1"/>
                </a:solidFill>
              </a:defRPr>
            </a:lvl1pPr>
            <a:lvl2pPr>
              <a:defRPr>
                <a:solidFill>
                  <a:schemeClr val="tx1">
                    <a:lumMod val="50000"/>
                    <a:lumOff val="50000"/>
                  </a:schemeClr>
                </a:solidFill>
              </a:defRPr>
            </a:lvl2pPr>
            <a:lvl3pPr>
              <a:defRPr>
                <a:solidFill>
                  <a:schemeClr val="tx1">
                    <a:lumMod val="50000"/>
                    <a:lumOff val="50000"/>
                  </a:schemeClr>
                </a:solidFill>
              </a:defRPr>
            </a:lvl3pPr>
            <a:lvl4pPr>
              <a:defRPr>
                <a:solidFill>
                  <a:schemeClr val="tx1">
                    <a:lumMod val="50000"/>
                    <a:lumOff val="50000"/>
                  </a:schemeClr>
                </a:solidFill>
              </a:defRPr>
            </a:lvl4pPr>
            <a:lvl5pPr>
              <a:defRPr>
                <a:solidFill>
                  <a:schemeClr val="tx1">
                    <a:lumMod val="50000"/>
                    <a:lumOff val="50000"/>
                  </a:schemeClr>
                </a:solidFill>
              </a:defRPr>
            </a:lvl5pPr>
          </a:lstStyle>
          <a:p>
            <a:pPr lvl="0"/>
            <a:r>
              <a:rPr lang="en-US" noProof="0"/>
              <a:t>Edit Master text styles</a:t>
            </a:r>
          </a:p>
        </p:txBody>
      </p:sp>
      <p:sp>
        <p:nvSpPr>
          <p:cNvPr id="14" name="Title 1">
            <a:extLst>
              <a:ext uri="{FF2B5EF4-FFF2-40B4-BE49-F238E27FC236}">
                <a16:creationId xmlns:a16="http://schemas.microsoft.com/office/drawing/2014/main" id="{4510C334-F1CE-4CEF-ADC6-D1BADB9947D6}"/>
              </a:ext>
            </a:extLst>
          </p:cNvPr>
          <p:cNvSpPr>
            <a:spLocks noGrp="1"/>
          </p:cNvSpPr>
          <p:nvPr>
            <p:ph type="title" hasCustomPrompt="1"/>
          </p:nvPr>
        </p:nvSpPr>
        <p:spPr>
          <a:xfrm>
            <a:off x="838200" y="557629"/>
            <a:ext cx="10515600" cy="1325563"/>
          </a:xfrm>
        </p:spPr>
        <p:txBody>
          <a:bodyPr lIns="0" rIns="0"/>
          <a:lstStyle>
            <a:lvl1pPr algn="ctr">
              <a:defRPr>
                <a:solidFill>
                  <a:schemeClr val="bg1"/>
                </a:solidFill>
              </a:defRPr>
            </a:lvl1pPr>
          </a:lstStyle>
          <a:p>
            <a:r>
              <a:rPr lang="en-US" noProof="0"/>
              <a:t>COMPARISON</a:t>
            </a:r>
          </a:p>
        </p:txBody>
      </p:sp>
      <p:sp>
        <p:nvSpPr>
          <p:cNvPr id="15" name="Oval 14">
            <a:extLst>
              <a:ext uri="{FF2B5EF4-FFF2-40B4-BE49-F238E27FC236}">
                <a16:creationId xmlns:a16="http://schemas.microsoft.com/office/drawing/2014/main" id="{B6E88236-C248-4008-9619-75BCE6D3401C}"/>
              </a:ext>
              <a:ext uri="{C183D7F6-B498-43B3-948B-1728B52AA6E4}">
                <adec:decorative xmlns:adec="http://schemas.microsoft.com/office/drawing/2017/decorative" val="1"/>
              </a:ext>
            </a:extLst>
          </p:cNvPr>
          <p:cNvSpPr/>
          <p:nvPr userDrawn="1"/>
        </p:nvSpPr>
        <p:spPr>
          <a:xfrm>
            <a:off x="5908548" y="6114045"/>
            <a:ext cx="374904" cy="374904"/>
          </a:xfrm>
          <a:prstGeom prst="ellipse">
            <a:avLst/>
          </a:prstGeom>
          <a:noFill/>
          <a:ln w="12700" cap="flat">
            <a:solidFill>
              <a:schemeClr val="bg2"/>
            </a:solidFill>
            <a:prstDash val="solid"/>
            <a:miter/>
          </a:ln>
        </p:spPr>
        <p:txBody>
          <a:bodyPr rtlCol="0" anchor="ctr"/>
          <a:lstStyle/>
          <a:p>
            <a:pPr algn="l"/>
            <a:endParaRPr lang="en-US" noProof="0" dirty="0"/>
          </a:p>
        </p:txBody>
      </p:sp>
      <p:sp>
        <p:nvSpPr>
          <p:cNvPr id="18" name="Rectangle 17">
            <a:extLst>
              <a:ext uri="{FF2B5EF4-FFF2-40B4-BE49-F238E27FC236}">
                <a16:creationId xmlns:a16="http://schemas.microsoft.com/office/drawing/2014/main" id="{2D3F74C5-9ADD-4AE3-BCA5-88726CC2A1A3}"/>
              </a:ext>
              <a:ext uri="{C183D7F6-B498-43B3-948B-1728B52AA6E4}">
                <adec:decorative xmlns:adec="http://schemas.microsoft.com/office/drawing/2017/decorative" val="1"/>
              </a:ext>
            </a:extLst>
          </p:cNvPr>
          <p:cNvSpPr/>
          <p:nvPr userDrawn="1"/>
        </p:nvSpPr>
        <p:spPr>
          <a:xfrm>
            <a:off x="4111752" y="1667974"/>
            <a:ext cx="3968496" cy="36576"/>
          </a:xfrm>
          <a:prstGeom prst="rect">
            <a:avLst/>
          </a:prstGeom>
          <a:solidFill>
            <a:schemeClr val="bg2"/>
          </a:solidFill>
          <a:ln w="12700" cap="flat">
            <a:noFill/>
            <a:prstDash val="solid"/>
            <a:miter/>
          </a:ln>
        </p:spPr>
        <p:txBody>
          <a:bodyPr rtlCol="0" anchor="ctr"/>
          <a:lstStyle/>
          <a:p>
            <a:pPr algn="l"/>
            <a:endParaRPr lang="en-US" noProof="0" dirty="0"/>
          </a:p>
        </p:txBody>
      </p:sp>
    </p:spTree>
    <p:extLst>
      <p:ext uri="{BB962C8B-B14F-4D97-AF65-F5344CB8AC3E}">
        <p14:creationId xmlns:p14="http://schemas.microsoft.com/office/powerpoint/2010/main" val="34503723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hart Layout">
    <p:spTree>
      <p:nvGrpSpPr>
        <p:cNvPr id="1" name=""/>
        <p:cNvGrpSpPr/>
        <p:nvPr/>
      </p:nvGrpSpPr>
      <p:grpSpPr>
        <a:xfrm>
          <a:off x="0" y="0"/>
          <a:ext cx="0" cy="0"/>
          <a:chOff x="0" y="0"/>
          <a:chExt cx="0" cy="0"/>
        </a:xfrm>
      </p:grpSpPr>
      <p:sp>
        <p:nvSpPr>
          <p:cNvPr id="7" name="Rectangle 6" descr="Unpaved road lined with trees, mountain side drive">
            <a:extLst>
              <a:ext uri="{FF2B5EF4-FFF2-40B4-BE49-F238E27FC236}">
                <a16:creationId xmlns:a16="http://schemas.microsoft.com/office/drawing/2014/main" id="{EC40FB52-44A8-43D1-8B33-F4E55A83AC38}"/>
              </a:ext>
            </a:extLst>
          </p:cNvPr>
          <p:cNvSpPr/>
          <p:nvPr userDrawn="1"/>
        </p:nvSpPr>
        <p:spPr>
          <a:xfrm>
            <a:off x="129540" y="128016"/>
            <a:ext cx="11932920" cy="6601968"/>
          </a:xfrm>
          <a:prstGeom prst="rect">
            <a:avLst/>
          </a:prstGeom>
          <a:blipFill>
            <a:blip r:embed="rId2"/>
            <a:stretch>
              <a:fillRect l="-17" r="-17"/>
            </a:stretch>
          </a:blipFill>
          <a:ln w="12700" cap="flat">
            <a:noFill/>
            <a:prstDash val="solid"/>
            <a:miter/>
          </a:ln>
        </p:spPr>
        <p:txBody>
          <a:bodyPr rtlCol="0" anchor="ctr"/>
          <a:lstStyle/>
          <a:p>
            <a:pPr algn="l"/>
            <a:endParaRPr lang="en-US" noProof="0" dirty="0"/>
          </a:p>
        </p:txBody>
      </p:sp>
      <p:sp>
        <p:nvSpPr>
          <p:cNvPr id="6" name="Rectangle 5">
            <a:extLst>
              <a:ext uri="{FF2B5EF4-FFF2-40B4-BE49-F238E27FC236}">
                <a16:creationId xmlns:a16="http://schemas.microsoft.com/office/drawing/2014/main" id="{164ACA68-1C2C-4C4D-9CB4-1C8BF3E03F57}"/>
              </a:ext>
              <a:ext uri="{C183D7F6-B498-43B3-948B-1728B52AA6E4}">
                <adec:decorative xmlns:adec="http://schemas.microsoft.com/office/drawing/2017/decorative" val="1"/>
              </a:ext>
            </a:extLst>
          </p:cNvPr>
          <p:cNvSpPr/>
          <p:nvPr userDrawn="1"/>
        </p:nvSpPr>
        <p:spPr>
          <a:xfrm>
            <a:off x="129540" y="128016"/>
            <a:ext cx="11932920" cy="6601968"/>
          </a:xfrm>
          <a:prstGeom prst="rect">
            <a:avLst/>
          </a:prstGeom>
          <a:gradFill flip="none" rotWithShape="1">
            <a:gsLst>
              <a:gs pos="0">
                <a:schemeClr val="accent2">
                  <a:alpha val="80000"/>
                </a:schemeClr>
              </a:gs>
              <a:gs pos="100000">
                <a:schemeClr val="accent3">
                  <a:alpha val="80000"/>
                </a:schemeClr>
              </a:gs>
            </a:gsLst>
            <a:lin ang="0" scaled="1"/>
            <a:tileRect/>
          </a:gradFill>
          <a:ln w="12700" cap="flat">
            <a:noFill/>
            <a:prstDash val="solid"/>
            <a:miter/>
          </a:ln>
        </p:spPr>
        <p:txBody>
          <a:bodyPr rtlCol="0" anchor="ctr"/>
          <a:lstStyle/>
          <a:p>
            <a:pPr algn="l"/>
            <a:endParaRPr lang="en-US" noProof="0" dirty="0"/>
          </a:p>
        </p:txBody>
      </p:sp>
      <p:sp>
        <p:nvSpPr>
          <p:cNvPr id="3" name="Slide Number Placeholder 2">
            <a:extLst>
              <a:ext uri="{FF2B5EF4-FFF2-40B4-BE49-F238E27FC236}">
                <a16:creationId xmlns:a16="http://schemas.microsoft.com/office/drawing/2014/main" id="{906ADBD7-8355-4951-B459-EC284BCE83AA}"/>
              </a:ext>
            </a:extLst>
          </p:cNvPr>
          <p:cNvSpPr>
            <a:spLocks noGrp="1"/>
          </p:cNvSpPr>
          <p:nvPr>
            <p:ph type="sldNum" sz="quarter" idx="10"/>
          </p:nvPr>
        </p:nvSpPr>
        <p:spPr/>
        <p:txBody>
          <a:bodyPr/>
          <a:lstStyle/>
          <a:p>
            <a:fld id="{D495E168-DA5E-4888-8D8A-92B118324C14}" type="slidenum">
              <a:rPr lang="en-US" noProof="0" smtClean="0"/>
              <a:pPr/>
              <a:t>‹#›</a:t>
            </a:fld>
            <a:endParaRPr lang="en-US" noProof="0" dirty="0"/>
          </a:p>
        </p:txBody>
      </p:sp>
      <p:sp>
        <p:nvSpPr>
          <p:cNvPr id="4" name="Date Placeholder 3">
            <a:extLst>
              <a:ext uri="{FF2B5EF4-FFF2-40B4-BE49-F238E27FC236}">
                <a16:creationId xmlns:a16="http://schemas.microsoft.com/office/drawing/2014/main" id="{D8A140A0-8435-451E-9A8E-9C33B97E1B11}"/>
              </a:ext>
            </a:extLst>
          </p:cNvPr>
          <p:cNvSpPr>
            <a:spLocks noGrp="1"/>
          </p:cNvSpPr>
          <p:nvPr>
            <p:ph type="dt" sz="half" idx="11"/>
          </p:nvPr>
        </p:nvSpPr>
        <p:spPr/>
        <p:txBody>
          <a:bodyPr/>
          <a:lstStyle/>
          <a:p>
            <a:endParaRPr lang="en-US" noProof="0" dirty="0"/>
          </a:p>
        </p:txBody>
      </p:sp>
      <p:sp>
        <p:nvSpPr>
          <p:cNvPr id="5" name="Footer Placeholder 4">
            <a:extLst>
              <a:ext uri="{FF2B5EF4-FFF2-40B4-BE49-F238E27FC236}">
                <a16:creationId xmlns:a16="http://schemas.microsoft.com/office/drawing/2014/main" id="{93BDD90A-F598-4982-8244-00A2189F77BD}"/>
              </a:ext>
            </a:extLst>
          </p:cNvPr>
          <p:cNvSpPr>
            <a:spLocks noGrp="1"/>
          </p:cNvSpPr>
          <p:nvPr>
            <p:ph type="ftr" sz="quarter" idx="12"/>
          </p:nvPr>
        </p:nvSpPr>
        <p:spPr/>
        <p:txBody>
          <a:bodyPr/>
          <a:lstStyle/>
          <a:p>
            <a:endParaRPr lang="en-US" noProof="0" dirty="0"/>
          </a:p>
        </p:txBody>
      </p:sp>
      <p:sp>
        <p:nvSpPr>
          <p:cNvPr id="9" name="Text Placeholder 26">
            <a:extLst>
              <a:ext uri="{FF2B5EF4-FFF2-40B4-BE49-F238E27FC236}">
                <a16:creationId xmlns:a16="http://schemas.microsoft.com/office/drawing/2014/main" id="{B534F865-65DF-4129-9CE5-414E24937576}"/>
              </a:ext>
            </a:extLst>
          </p:cNvPr>
          <p:cNvSpPr>
            <a:spLocks noGrp="1"/>
          </p:cNvSpPr>
          <p:nvPr>
            <p:ph type="body" sz="quarter" idx="16" hasCustomPrompt="1"/>
          </p:nvPr>
        </p:nvSpPr>
        <p:spPr>
          <a:xfrm>
            <a:off x="841248" y="3359239"/>
            <a:ext cx="4357688" cy="2252574"/>
          </a:xfrm>
        </p:spPr>
        <p:txBody>
          <a:bodyPr lIns="0" rIns="0">
            <a:noAutofit/>
          </a:bodyPr>
          <a:lstStyle>
            <a:lvl1pPr marL="0" indent="0" algn="l">
              <a:buNone/>
              <a:defRPr sz="2300" b="0" i="0">
                <a:solidFill>
                  <a:schemeClr val="bg2"/>
                </a:solidFill>
              </a:defRPr>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a:r>
              <a:rPr lang="en-US" noProof="0"/>
              <a:t>Edit master text styles</a:t>
            </a:r>
          </a:p>
        </p:txBody>
      </p:sp>
      <p:sp>
        <p:nvSpPr>
          <p:cNvPr id="14" name="Title 1">
            <a:extLst>
              <a:ext uri="{FF2B5EF4-FFF2-40B4-BE49-F238E27FC236}">
                <a16:creationId xmlns:a16="http://schemas.microsoft.com/office/drawing/2014/main" id="{4510C334-F1CE-4CEF-ADC6-D1BADB9947D6}"/>
              </a:ext>
            </a:extLst>
          </p:cNvPr>
          <p:cNvSpPr>
            <a:spLocks noGrp="1"/>
          </p:cNvSpPr>
          <p:nvPr>
            <p:ph type="title" hasCustomPrompt="1"/>
          </p:nvPr>
        </p:nvSpPr>
        <p:spPr>
          <a:xfrm>
            <a:off x="841248" y="2081624"/>
            <a:ext cx="4357688" cy="1325563"/>
          </a:xfrm>
        </p:spPr>
        <p:txBody>
          <a:bodyPr lIns="0" rIns="0"/>
          <a:lstStyle>
            <a:lvl1pPr algn="l">
              <a:defRPr>
                <a:solidFill>
                  <a:schemeClr val="bg1"/>
                </a:solidFill>
              </a:defRPr>
            </a:lvl1pPr>
          </a:lstStyle>
          <a:p>
            <a:r>
              <a:rPr lang="en-US" noProof="0"/>
              <a:t>CHART SLIDE</a:t>
            </a:r>
          </a:p>
        </p:txBody>
      </p:sp>
      <p:sp>
        <p:nvSpPr>
          <p:cNvPr id="15" name="Oval 14">
            <a:extLst>
              <a:ext uri="{FF2B5EF4-FFF2-40B4-BE49-F238E27FC236}">
                <a16:creationId xmlns:a16="http://schemas.microsoft.com/office/drawing/2014/main" id="{B6E88236-C248-4008-9619-75BCE6D3401C}"/>
              </a:ext>
              <a:ext uri="{C183D7F6-B498-43B3-948B-1728B52AA6E4}">
                <adec:decorative xmlns:adec="http://schemas.microsoft.com/office/drawing/2017/decorative" val="1"/>
              </a:ext>
            </a:extLst>
          </p:cNvPr>
          <p:cNvSpPr/>
          <p:nvPr userDrawn="1"/>
        </p:nvSpPr>
        <p:spPr>
          <a:xfrm>
            <a:off x="5908548" y="6114045"/>
            <a:ext cx="374904" cy="374904"/>
          </a:xfrm>
          <a:prstGeom prst="ellipse">
            <a:avLst/>
          </a:prstGeom>
          <a:noFill/>
          <a:ln w="12700" cap="flat">
            <a:solidFill>
              <a:schemeClr val="bg2"/>
            </a:solidFill>
            <a:prstDash val="solid"/>
            <a:miter/>
          </a:ln>
        </p:spPr>
        <p:txBody>
          <a:bodyPr rtlCol="0" anchor="ctr"/>
          <a:lstStyle/>
          <a:p>
            <a:pPr algn="l"/>
            <a:endParaRPr lang="en-US" noProof="0" dirty="0"/>
          </a:p>
        </p:txBody>
      </p:sp>
      <p:sp>
        <p:nvSpPr>
          <p:cNvPr id="18" name="Rectangle 17">
            <a:extLst>
              <a:ext uri="{FF2B5EF4-FFF2-40B4-BE49-F238E27FC236}">
                <a16:creationId xmlns:a16="http://schemas.microsoft.com/office/drawing/2014/main" id="{2D3F74C5-9ADD-4AE3-BCA5-88726CC2A1A3}"/>
              </a:ext>
              <a:ext uri="{C183D7F6-B498-43B3-948B-1728B52AA6E4}">
                <adec:decorative xmlns:adec="http://schemas.microsoft.com/office/drawing/2017/decorative" val="1"/>
              </a:ext>
            </a:extLst>
          </p:cNvPr>
          <p:cNvSpPr/>
          <p:nvPr userDrawn="1"/>
        </p:nvSpPr>
        <p:spPr>
          <a:xfrm>
            <a:off x="911877" y="3191969"/>
            <a:ext cx="3968496" cy="36576"/>
          </a:xfrm>
          <a:prstGeom prst="rect">
            <a:avLst/>
          </a:prstGeom>
          <a:solidFill>
            <a:schemeClr val="bg2"/>
          </a:solidFill>
          <a:ln w="12700" cap="flat">
            <a:noFill/>
            <a:prstDash val="solid"/>
            <a:miter/>
          </a:ln>
        </p:spPr>
        <p:txBody>
          <a:bodyPr rtlCol="0" anchor="ctr"/>
          <a:lstStyle/>
          <a:p>
            <a:pPr algn="l"/>
            <a:endParaRPr lang="en-US" noProof="0" dirty="0"/>
          </a:p>
        </p:txBody>
      </p:sp>
      <p:sp>
        <p:nvSpPr>
          <p:cNvPr id="16" name="Chart Placeholder 18">
            <a:extLst>
              <a:ext uri="{FF2B5EF4-FFF2-40B4-BE49-F238E27FC236}">
                <a16:creationId xmlns:a16="http://schemas.microsoft.com/office/drawing/2014/main" id="{BE9C98A7-B145-402E-BADA-CE785E3BA996}"/>
              </a:ext>
            </a:extLst>
          </p:cNvPr>
          <p:cNvSpPr>
            <a:spLocks noGrp="1"/>
          </p:cNvSpPr>
          <p:nvPr>
            <p:ph type="chart" sz="quarter" idx="32"/>
          </p:nvPr>
        </p:nvSpPr>
        <p:spPr>
          <a:xfrm>
            <a:off x="6981371" y="1246188"/>
            <a:ext cx="4284663" cy="4365625"/>
          </a:xfrm>
        </p:spPr>
        <p:txBody>
          <a:bodyPr anchor="ctr" anchorCtr="0">
            <a:normAutofit/>
          </a:bodyPr>
          <a:lstStyle>
            <a:lvl1pPr marL="0" indent="0" algn="ctr">
              <a:buNone/>
              <a:defRPr sz="1600">
                <a:solidFill>
                  <a:schemeClr val="tx1">
                    <a:lumMod val="50000"/>
                    <a:lumOff val="50000"/>
                  </a:schemeClr>
                </a:solidFill>
              </a:defRPr>
            </a:lvl1pPr>
          </a:lstStyle>
          <a:p>
            <a:r>
              <a:rPr lang="en-US" noProof="0"/>
              <a:t>Click icon to add chart</a:t>
            </a:r>
            <a:endParaRPr lang="en-US" noProof="0" dirty="0"/>
          </a:p>
        </p:txBody>
      </p:sp>
    </p:spTree>
    <p:extLst>
      <p:ext uri="{BB962C8B-B14F-4D97-AF65-F5344CB8AC3E}">
        <p14:creationId xmlns:p14="http://schemas.microsoft.com/office/powerpoint/2010/main" val="25253428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able Layout">
    <p:spTree>
      <p:nvGrpSpPr>
        <p:cNvPr id="1" name=""/>
        <p:cNvGrpSpPr/>
        <p:nvPr/>
      </p:nvGrpSpPr>
      <p:grpSpPr>
        <a:xfrm>
          <a:off x="0" y="0"/>
          <a:ext cx="0" cy="0"/>
          <a:chOff x="0" y="0"/>
          <a:chExt cx="0" cy="0"/>
        </a:xfrm>
      </p:grpSpPr>
      <p:sp>
        <p:nvSpPr>
          <p:cNvPr id="7" name="Rectangle 6" descr="Unpaved road lined with trees, mountain side drive">
            <a:extLst>
              <a:ext uri="{FF2B5EF4-FFF2-40B4-BE49-F238E27FC236}">
                <a16:creationId xmlns:a16="http://schemas.microsoft.com/office/drawing/2014/main" id="{EC40FB52-44A8-43D1-8B33-F4E55A83AC38}"/>
              </a:ext>
            </a:extLst>
          </p:cNvPr>
          <p:cNvSpPr/>
          <p:nvPr userDrawn="1"/>
        </p:nvSpPr>
        <p:spPr>
          <a:xfrm>
            <a:off x="129540" y="128016"/>
            <a:ext cx="11932920" cy="6601968"/>
          </a:xfrm>
          <a:prstGeom prst="rect">
            <a:avLst/>
          </a:prstGeom>
          <a:blipFill>
            <a:blip r:embed="rId2"/>
            <a:srcRect/>
            <a:stretch>
              <a:fillRect l="-17" r="-17"/>
            </a:stretch>
          </a:blipFill>
          <a:ln w="12700" cap="flat">
            <a:noFill/>
            <a:prstDash val="solid"/>
            <a:miter/>
          </a:ln>
        </p:spPr>
        <p:txBody>
          <a:bodyPr rtlCol="0" anchor="ctr"/>
          <a:lstStyle/>
          <a:p>
            <a:pPr algn="l"/>
            <a:endParaRPr lang="en-US" noProof="0" dirty="0"/>
          </a:p>
        </p:txBody>
      </p:sp>
      <p:sp>
        <p:nvSpPr>
          <p:cNvPr id="6" name="Rectangle 5">
            <a:extLst>
              <a:ext uri="{FF2B5EF4-FFF2-40B4-BE49-F238E27FC236}">
                <a16:creationId xmlns:a16="http://schemas.microsoft.com/office/drawing/2014/main" id="{164ACA68-1C2C-4C4D-9CB4-1C8BF3E03F57}"/>
              </a:ext>
              <a:ext uri="{C183D7F6-B498-43B3-948B-1728B52AA6E4}">
                <adec:decorative xmlns:adec="http://schemas.microsoft.com/office/drawing/2017/decorative" val="1"/>
              </a:ext>
            </a:extLst>
          </p:cNvPr>
          <p:cNvSpPr/>
          <p:nvPr userDrawn="1"/>
        </p:nvSpPr>
        <p:spPr>
          <a:xfrm>
            <a:off x="129540" y="128016"/>
            <a:ext cx="11932920" cy="6601968"/>
          </a:xfrm>
          <a:prstGeom prst="rect">
            <a:avLst/>
          </a:prstGeom>
          <a:gradFill flip="none" rotWithShape="1">
            <a:gsLst>
              <a:gs pos="0">
                <a:schemeClr val="accent2">
                  <a:alpha val="80000"/>
                </a:schemeClr>
              </a:gs>
              <a:gs pos="100000">
                <a:schemeClr val="accent3">
                  <a:alpha val="80000"/>
                </a:schemeClr>
              </a:gs>
            </a:gsLst>
            <a:lin ang="0" scaled="1"/>
            <a:tileRect/>
          </a:gradFill>
          <a:ln w="12700" cap="flat">
            <a:noFill/>
            <a:prstDash val="solid"/>
            <a:miter/>
          </a:ln>
        </p:spPr>
        <p:txBody>
          <a:bodyPr rtlCol="0" anchor="ctr"/>
          <a:lstStyle/>
          <a:p>
            <a:pPr algn="l"/>
            <a:endParaRPr lang="en-US" noProof="0" dirty="0"/>
          </a:p>
        </p:txBody>
      </p:sp>
      <p:sp>
        <p:nvSpPr>
          <p:cNvPr id="3" name="Slide Number Placeholder 2">
            <a:extLst>
              <a:ext uri="{FF2B5EF4-FFF2-40B4-BE49-F238E27FC236}">
                <a16:creationId xmlns:a16="http://schemas.microsoft.com/office/drawing/2014/main" id="{906ADBD7-8355-4951-B459-EC284BCE83AA}"/>
              </a:ext>
            </a:extLst>
          </p:cNvPr>
          <p:cNvSpPr>
            <a:spLocks noGrp="1"/>
          </p:cNvSpPr>
          <p:nvPr>
            <p:ph type="sldNum" sz="quarter" idx="10"/>
          </p:nvPr>
        </p:nvSpPr>
        <p:spPr/>
        <p:txBody>
          <a:bodyPr/>
          <a:lstStyle/>
          <a:p>
            <a:fld id="{D495E168-DA5E-4888-8D8A-92B118324C14}" type="slidenum">
              <a:rPr lang="en-US" noProof="0" smtClean="0"/>
              <a:pPr/>
              <a:t>‹#›</a:t>
            </a:fld>
            <a:endParaRPr lang="en-US" noProof="0" dirty="0"/>
          </a:p>
        </p:txBody>
      </p:sp>
      <p:sp>
        <p:nvSpPr>
          <p:cNvPr id="4" name="Date Placeholder 3">
            <a:extLst>
              <a:ext uri="{FF2B5EF4-FFF2-40B4-BE49-F238E27FC236}">
                <a16:creationId xmlns:a16="http://schemas.microsoft.com/office/drawing/2014/main" id="{D8A140A0-8435-451E-9A8E-9C33B97E1B11}"/>
              </a:ext>
            </a:extLst>
          </p:cNvPr>
          <p:cNvSpPr>
            <a:spLocks noGrp="1"/>
          </p:cNvSpPr>
          <p:nvPr>
            <p:ph type="dt" sz="half" idx="11"/>
          </p:nvPr>
        </p:nvSpPr>
        <p:spPr/>
        <p:txBody>
          <a:bodyPr/>
          <a:lstStyle/>
          <a:p>
            <a:endParaRPr lang="en-US" noProof="0" dirty="0"/>
          </a:p>
        </p:txBody>
      </p:sp>
      <p:sp>
        <p:nvSpPr>
          <p:cNvPr id="5" name="Footer Placeholder 4">
            <a:extLst>
              <a:ext uri="{FF2B5EF4-FFF2-40B4-BE49-F238E27FC236}">
                <a16:creationId xmlns:a16="http://schemas.microsoft.com/office/drawing/2014/main" id="{93BDD90A-F598-4982-8244-00A2189F77BD}"/>
              </a:ext>
            </a:extLst>
          </p:cNvPr>
          <p:cNvSpPr>
            <a:spLocks noGrp="1"/>
          </p:cNvSpPr>
          <p:nvPr>
            <p:ph type="ftr" sz="quarter" idx="12"/>
          </p:nvPr>
        </p:nvSpPr>
        <p:spPr/>
        <p:txBody>
          <a:bodyPr/>
          <a:lstStyle/>
          <a:p>
            <a:endParaRPr lang="en-US" noProof="0" dirty="0"/>
          </a:p>
        </p:txBody>
      </p:sp>
      <p:sp>
        <p:nvSpPr>
          <p:cNvPr id="9" name="Text Placeholder 26">
            <a:extLst>
              <a:ext uri="{FF2B5EF4-FFF2-40B4-BE49-F238E27FC236}">
                <a16:creationId xmlns:a16="http://schemas.microsoft.com/office/drawing/2014/main" id="{B534F865-65DF-4129-9CE5-414E24937576}"/>
              </a:ext>
            </a:extLst>
          </p:cNvPr>
          <p:cNvSpPr>
            <a:spLocks noGrp="1"/>
          </p:cNvSpPr>
          <p:nvPr>
            <p:ph type="body" sz="quarter" idx="16" hasCustomPrompt="1"/>
          </p:nvPr>
        </p:nvSpPr>
        <p:spPr>
          <a:xfrm>
            <a:off x="8683563" y="3359239"/>
            <a:ext cx="2596896" cy="2252574"/>
          </a:xfrm>
        </p:spPr>
        <p:txBody>
          <a:bodyPr lIns="0" rIns="0">
            <a:noAutofit/>
          </a:bodyPr>
          <a:lstStyle>
            <a:lvl1pPr marL="0" indent="0" algn="l">
              <a:buNone/>
              <a:defRPr sz="2300" b="0" i="0">
                <a:solidFill>
                  <a:schemeClr val="bg2"/>
                </a:solidFill>
              </a:defRPr>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a:r>
              <a:rPr lang="en-US" noProof="0"/>
              <a:t>Edit master text styles</a:t>
            </a:r>
          </a:p>
        </p:txBody>
      </p:sp>
      <p:sp>
        <p:nvSpPr>
          <p:cNvPr id="14" name="Title 1">
            <a:extLst>
              <a:ext uri="{FF2B5EF4-FFF2-40B4-BE49-F238E27FC236}">
                <a16:creationId xmlns:a16="http://schemas.microsoft.com/office/drawing/2014/main" id="{4510C334-F1CE-4CEF-ADC6-D1BADB9947D6}"/>
              </a:ext>
            </a:extLst>
          </p:cNvPr>
          <p:cNvSpPr>
            <a:spLocks noGrp="1"/>
          </p:cNvSpPr>
          <p:nvPr>
            <p:ph type="title" hasCustomPrompt="1"/>
          </p:nvPr>
        </p:nvSpPr>
        <p:spPr>
          <a:xfrm>
            <a:off x="8683562" y="1757774"/>
            <a:ext cx="2669859" cy="1325563"/>
          </a:xfrm>
        </p:spPr>
        <p:txBody>
          <a:bodyPr lIns="0" rIns="0"/>
          <a:lstStyle>
            <a:lvl1pPr algn="l">
              <a:defRPr>
                <a:solidFill>
                  <a:schemeClr val="bg1"/>
                </a:solidFill>
              </a:defRPr>
            </a:lvl1pPr>
          </a:lstStyle>
          <a:p>
            <a:r>
              <a:rPr lang="en-US" noProof="0"/>
              <a:t>TABLE SLIDE</a:t>
            </a:r>
          </a:p>
        </p:txBody>
      </p:sp>
      <p:sp>
        <p:nvSpPr>
          <p:cNvPr id="15" name="Oval 14">
            <a:extLst>
              <a:ext uri="{FF2B5EF4-FFF2-40B4-BE49-F238E27FC236}">
                <a16:creationId xmlns:a16="http://schemas.microsoft.com/office/drawing/2014/main" id="{B6E88236-C248-4008-9619-75BCE6D3401C}"/>
              </a:ext>
              <a:ext uri="{C183D7F6-B498-43B3-948B-1728B52AA6E4}">
                <adec:decorative xmlns:adec="http://schemas.microsoft.com/office/drawing/2017/decorative" val="1"/>
              </a:ext>
            </a:extLst>
          </p:cNvPr>
          <p:cNvSpPr/>
          <p:nvPr userDrawn="1"/>
        </p:nvSpPr>
        <p:spPr>
          <a:xfrm>
            <a:off x="5908548" y="6114045"/>
            <a:ext cx="374904" cy="374904"/>
          </a:xfrm>
          <a:prstGeom prst="ellipse">
            <a:avLst/>
          </a:prstGeom>
          <a:noFill/>
          <a:ln w="12700" cap="flat">
            <a:solidFill>
              <a:schemeClr val="bg2"/>
            </a:solidFill>
            <a:prstDash val="solid"/>
            <a:miter/>
          </a:ln>
        </p:spPr>
        <p:txBody>
          <a:bodyPr rtlCol="0" anchor="ctr"/>
          <a:lstStyle/>
          <a:p>
            <a:pPr algn="l"/>
            <a:endParaRPr lang="en-US" noProof="0" dirty="0"/>
          </a:p>
        </p:txBody>
      </p:sp>
      <p:sp>
        <p:nvSpPr>
          <p:cNvPr id="18" name="Rectangle 17">
            <a:extLst>
              <a:ext uri="{FF2B5EF4-FFF2-40B4-BE49-F238E27FC236}">
                <a16:creationId xmlns:a16="http://schemas.microsoft.com/office/drawing/2014/main" id="{2D3F74C5-9ADD-4AE3-BCA5-88726CC2A1A3}"/>
              </a:ext>
              <a:ext uri="{C183D7F6-B498-43B3-948B-1728B52AA6E4}">
                <adec:decorative xmlns:adec="http://schemas.microsoft.com/office/drawing/2017/decorative" val="1"/>
              </a:ext>
            </a:extLst>
          </p:cNvPr>
          <p:cNvSpPr/>
          <p:nvPr userDrawn="1"/>
        </p:nvSpPr>
        <p:spPr>
          <a:xfrm>
            <a:off x="8683563" y="3191969"/>
            <a:ext cx="1545336" cy="36576"/>
          </a:xfrm>
          <a:prstGeom prst="rect">
            <a:avLst/>
          </a:prstGeom>
          <a:solidFill>
            <a:schemeClr val="bg2"/>
          </a:solidFill>
          <a:ln w="12700" cap="flat">
            <a:noFill/>
            <a:prstDash val="solid"/>
            <a:miter/>
          </a:ln>
        </p:spPr>
        <p:txBody>
          <a:bodyPr rtlCol="0" anchor="ctr"/>
          <a:lstStyle/>
          <a:p>
            <a:pPr algn="l"/>
            <a:endParaRPr lang="en-US" noProof="0" dirty="0"/>
          </a:p>
        </p:txBody>
      </p:sp>
      <p:sp>
        <p:nvSpPr>
          <p:cNvPr id="13" name="Table Placeholder 17">
            <a:extLst>
              <a:ext uri="{FF2B5EF4-FFF2-40B4-BE49-F238E27FC236}">
                <a16:creationId xmlns:a16="http://schemas.microsoft.com/office/drawing/2014/main" id="{62814DE5-26B2-4A8E-BA8D-A2E4C5547EB9}"/>
              </a:ext>
            </a:extLst>
          </p:cNvPr>
          <p:cNvSpPr>
            <a:spLocks noGrp="1"/>
          </p:cNvSpPr>
          <p:nvPr>
            <p:ph type="tbl" sz="quarter" idx="17"/>
          </p:nvPr>
        </p:nvSpPr>
        <p:spPr>
          <a:xfrm>
            <a:off x="911225" y="1505433"/>
            <a:ext cx="6561138" cy="3847135"/>
          </a:xfrm>
        </p:spPr>
        <p:txBody>
          <a:bodyPr anchor="ctr" anchorCtr="0">
            <a:normAutofit/>
          </a:bodyPr>
          <a:lstStyle>
            <a:lvl1pPr marL="0" indent="0" algn="ctr">
              <a:buNone/>
              <a:defRPr sz="1600">
                <a:solidFill>
                  <a:schemeClr val="tx1">
                    <a:lumMod val="50000"/>
                    <a:lumOff val="50000"/>
                  </a:schemeClr>
                </a:solidFill>
              </a:defRPr>
            </a:lvl1pPr>
          </a:lstStyle>
          <a:p>
            <a:r>
              <a:rPr lang="en-US" noProof="0"/>
              <a:t>Click icon to add table</a:t>
            </a:r>
            <a:endParaRPr lang="en-US" noProof="0" dirty="0"/>
          </a:p>
        </p:txBody>
      </p:sp>
    </p:spTree>
    <p:extLst>
      <p:ext uri="{BB962C8B-B14F-4D97-AF65-F5344CB8AC3E}">
        <p14:creationId xmlns:p14="http://schemas.microsoft.com/office/powerpoint/2010/main" val="24019475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mage and 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83C23D1-BE9A-4E52-9BEF-D55C4CB7574F}"/>
              </a:ext>
              <a:ext uri="{C183D7F6-B498-43B3-948B-1728B52AA6E4}">
                <adec:decorative xmlns:adec="http://schemas.microsoft.com/office/drawing/2017/decorative" val="1"/>
              </a:ext>
            </a:extLst>
          </p:cNvPr>
          <p:cNvSpPr/>
          <p:nvPr userDrawn="1"/>
        </p:nvSpPr>
        <p:spPr>
          <a:xfrm>
            <a:off x="11645798" y="6386170"/>
            <a:ext cx="307239" cy="343814"/>
          </a:xfrm>
          <a:prstGeom prst="rect">
            <a:avLst/>
          </a:prstGeom>
          <a:noFill/>
          <a:ln w="12700" cap="flat">
            <a:noFill/>
            <a:prstDash val="solid"/>
            <a:miter/>
          </a:ln>
        </p:spPr>
        <p:txBody>
          <a:bodyPr rtlCol="0" anchor="ctr"/>
          <a:lstStyle/>
          <a:p>
            <a:pPr algn="l"/>
            <a:endParaRPr lang="en-US" noProof="0" dirty="0"/>
          </a:p>
        </p:txBody>
      </p:sp>
      <p:sp>
        <p:nvSpPr>
          <p:cNvPr id="10" name="Rectangle 9" descr="View of a lake and mountain range">
            <a:extLst>
              <a:ext uri="{FF2B5EF4-FFF2-40B4-BE49-F238E27FC236}">
                <a16:creationId xmlns:a16="http://schemas.microsoft.com/office/drawing/2014/main" id="{CECF654C-A7AE-4727-9F7F-492670C3E642}"/>
              </a:ext>
            </a:extLst>
          </p:cNvPr>
          <p:cNvSpPr/>
          <p:nvPr userDrawn="1"/>
        </p:nvSpPr>
        <p:spPr>
          <a:xfrm>
            <a:off x="129540" y="128016"/>
            <a:ext cx="11932920" cy="6601968"/>
          </a:xfrm>
          <a:prstGeom prst="rect">
            <a:avLst/>
          </a:prstGeom>
          <a:blipFill>
            <a:blip r:embed="rId2"/>
            <a:srcRect/>
            <a:stretch>
              <a:fillRect l="-17" r="-17"/>
            </a:stretch>
          </a:blipFill>
          <a:ln w="12700" cap="flat">
            <a:noFill/>
            <a:prstDash val="solid"/>
            <a:miter/>
          </a:ln>
        </p:spPr>
        <p:txBody>
          <a:bodyPr rtlCol="0" anchor="ctr"/>
          <a:lstStyle/>
          <a:p>
            <a:pPr algn="l"/>
            <a:endParaRPr lang="en-US" noProof="0" dirty="0"/>
          </a:p>
        </p:txBody>
      </p:sp>
      <p:sp>
        <p:nvSpPr>
          <p:cNvPr id="6" name="Rectangle 5">
            <a:extLst>
              <a:ext uri="{FF2B5EF4-FFF2-40B4-BE49-F238E27FC236}">
                <a16:creationId xmlns:a16="http://schemas.microsoft.com/office/drawing/2014/main" id="{834F3F28-2A24-40B5-AC8C-5A53DC799A96}"/>
              </a:ext>
              <a:ext uri="{C183D7F6-B498-43B3-948B-1728B52AA6E4}">
                <adec:decorative xmlns:adec="http://schemas.microsoft.com/office/drawing/2017/decorative" val="1"/>
              </a:ext>
            </a:extLst>
          </p:cNvPr>
          <p:cNvSpPr/>
          <p:nvPr userDrawn="1"/>
        </p:nvSpPr>
        <p:spPr>
          <a:xfrm>
            <a:off x="129540" y="128016"/>
            <a:ext cx="11932920" cy="2368296"/>
          </a:xfrm>
          <a:prstGeom prst="rect">
            <a:avLst/>
          </a:prstGeom>
          <a:gradFill flip="none" rotWithShape="1">
            <a:gsLst>
              <a:gs pos="0">
                <a:schemeClr val="accent2">
                  <a:alpha val="80000"/>
                </a:schemeClr>
              </a:gs>
              <a:gs pos="100000">
                <a:schemeClr val="accent3">
                  <a:alpha val="80000"/>
                </a:schemeClr>
              </a:gs>
            </a:gsLst>
            <a:lin ang="1680000" scaled="0"/>
            <a:tileRect/>
          </a:gradFill>
          <a:ln w="12700" cap="flat">
            <a:noFill/>
            <a:prstDash val="solid"/>
            <a:miter/>
          </a:ln>
        </p:spPr>
        <p:txBody>
          <a:bodyPr rtlCol="0" anchor="ctr"/>
          <a:lstStyle/>
          <a:p>
            <a:pPr algn="l"/>
            <a:endParaRPr lang="en-US" noProof="0" dirty="0"/>
          </a:p>
        </p:txBody>
      </p:sp>
      <p:sp>
        <p:nvSpPr>
          <p:cNvPr id="3" name="Slide Number Placeholder 2">
            <a:extLst>
              <a:ext uri="{FF2B5EF4-FFF2-40B4-BE49-F238E27FC236}">
                <a16:creationId xmlns:a16="http://schemas.microsoft.com/office/drawing/2014/main" id="{79D2C969-FCE5-427B-89DE-6A79722FB6FC}"/>
              </a:ext>
            </a:extLst>
          </p:cNvPr>
          <p:cNvSpPr>
            <a:spLocks noGrp="1"/>
          </p:cNvSpPr>
          <p:nvPr>
            <p:ph type="sldNum" sz="quarter" idx="10"/>
          </p:nvPr>
        </p:nvSpPr>
        <p:spPr/>
        <p:txBody>
          <a:bodyPr/>
          <a:lstStyle/>
          <a:p>
            <a:fld id="{D495E168-DA5E-4888-8D8A-92B118324C14}" type="slidenum">
              <a:rPr lang="en-US" noProof="0" smtClean="0"/>
              <a:pPr/>
              <a:t>‹#›</a:t>
            </a:fld>
            <a:endParaRPr lang="en-US" noProof="0" dirty="0"/>
          </a:p>
        </p:txBody>
      </p:sp>
      <p:sp>
        <p:nvSpPr>
          <p:cNvPr id="4" name="Date Placeholder 3">
            <a:extLst>
              <a:ext uri="{FF2B5EF4-FFF2-40B4-BE49-F238E27FC236}">
                <a16:creationId xmlns:a16="http://schemas.microsoft.com/office/drawing/2014/main" id="{CC7A2807-F7BA-4350-93C3-95213A4854E0}"/>
              </a:ext>
            </a:extLst>
          </p:cNvPr>
          <p:cNvSpPr>
            <a:spLocks noGrp="1"/>
          </p:cNvSpPr>
          <p:nvPr>
            <p:ph type="dt" sz="half" idx="11"/>
          </p:nvPr>
        </p:nvSpPr>
        <p:spPr/>
        <p:txBody>
          <a:bodyPr/>
          <a:lstStyle/>
          <a:p>
            <a:endParaRPr lang="en-US" noProof="0" dirty="0"/>
          </a:p>
        </p:txBody>
      </p:sp>
      <p:sp>
        <p:nvSpPr>
          <p:cNvPr id="5" name="Footer Placeholder 4">
            <a:extLst>
              <a:ext uri="{FF2B5EF4-FFF2-40B4-BE49-F238E27FC236}">
                <a16:creationId xmlns:a16="http://schemas.microsoft.com/office/drawing/2014/main" id="{92F6AE88-305E-4E68-AF8E-10BCB695A1D5}"/>
              </a:ext>
            </a:extLst>
          </p:cNvPr>
          <p:cNvSpPr>
            <a:spLocks noGrp="1"/>
          </p:cNvSpPr>
          <p:nvPr>
            <p:ph type="ftr" sz="quarter" idx="12"/>
          </p:nvPr>
        </p:nvSpPr>
        <p:spPr/>
        <p:txBody>
          <a:bodyPr/>
          <a:lstStyle/>
          <a:p>
            <a:endParaRPr lang="en-US" noProof="0" dirty="0"/>
          </a:p>
        </p:txBody>
      </p:sp>
      <p:sp>
        <p:nvSpPr>
          <p:cNvPr id="7" name="Oval 6">
            <a:extLst>
              <a:ext uri="{FF2B5EF4-FFF2-40B4-BE49-F238E27FC236}">
                <a16:creationId xmlns:a16="http://schemas.microsoft.com/office/drawing/2014/main" id="{95BAC97E-3C4E-4D04-8A57-DC61E07CB8FD}"/>
              </a:ext>
              <a:ext uri="{C183D7F6-B498-43B3-948B-1728B52AA6E4}">
                <adec:decorative xmlns:adec="http://schemas.microsoft.com/office/drawing/2017/decorative" val="1"/>
              </a:ext>
            </a:extLst>
          </p:cNvPr>
          <p:cNvSpPr/>
          <p:nvPr userDrawn="1"/>
        </p:nvSpPr>
        <p:spPr>
          <a:xfrm>
            <a:off x="5908548" y="6114045"/>
            <a:ext cx="374904" cy="374904"/>
          </a:xfrm>
          <a:prstGeom prst="ellipse">
            <a:avLst/>
          </a:prstGeom>
          <a:noFill/>
          <a:ln w="12700" cap="flat">
            <a:solidFill>
              <a:schemeClr val="bg2"/>
            </a:solidFill>
            <a:prstDash val="solid"/>
            <a:miter/>
          </a:ln>
        </p:spPr>
        <p:txBody>
          <a:bodyPr rtlCol="0" anchor="ctr"/>
          <a:lstStyle/>
          <a:p>
            <a:pPr algn="l"/>
            <a:endParaRPr lang="en-US" noProof="0" dirty="0"/>
          </a:p>
        </p:txBody>
      </p:sp>
      <p:sp>
        <p:nvSpPr>
          <p:cNvPr id="14" name="Text Placeholder 26">
            <a:extLst>
              <a:ext uri="{FF2B5EF4-FFF2-40B4-BE49-F238E27FC236}">
                <a16:creationId xmlns:a16="http://schemas.microsoft.com/office/drawing/2014/main" id="{B33A3032-1037-4342-827F-CF1349978260}"/>
              </a:ext>
            </a:extLst>
          </p:cNvPr>
          <p:cNvSpPr>
            <a:spLocks noGrp="1"/>
          </p:cNvSpPr>
          <p:nvPr>
            <p:ph type="body" sz="quarter" idx="16" hasCustomPrompt="1"/>
          </p:nvPr>
        </p:nvSpPr>
        <p:spPr>
          <a:xfrm>
            <a:off x="838201" y="1835244"/>
            <a:ext cx="10515599" cy="629105"/>
          </a:xfrm>
        </p:spPr>
        <p:txBody>
          <a:bodyPr lIns="0" rIns="0">
            <a:noAutofit/>
          </a:bodyPr>
          <a:lstStyle>
            <a:lvl1pPr marL="0" indent="0" algn="ctr">
              <a:buNone/>
              <a:defRPr sz="2300" b="0" i="0">
                <a:solidFill>
                  <a:schemeClr val="bg2"/>
                </a:solidFill>
              </a:defRPr>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a:r>
              <a:rPr lang="en-US" noProof="0"/>
              <a:t>Edit master text styles</a:t>
            </a:r>
          </a:p>
        </p:txBody>
      </p:sp>
      <p:sp>
        <p:nvSpPr>
          <p:cNvPr id="15" name="Title 1">
            <a:extLst>
              <a:ext uri="{FF2B5EF4-FFF2-40B4-BE49-F238E27FC236}">
                <a16:creationId xmlns:a16="http://schemas.microsoft.com/office/drawing/2014/main" id="{FD6F6A17-AFDC-40C7-9D63-50FA052A1614}"/>
              </a:ext>
            </a:extLst>
          </p:cNvPr>
          <p:cNvSpPr>
            <a:spLocks noGrp="1"/>
          </p:cNvSpPr>
          <p:nvPr>
            <p:ph type="title" hasCustomPrompt="1"/>
          </p:nvPr>
        </p:nvSpPr>
        <p:spPr>
          <a:xfrm>
            <a:off x="838200" y="557629"/>
            <a:ext cx="10515600" cy="1325563"/>
          </a:xfrm>
        </p:spPr>
        <p:txBody>
          <a:bodyPr lIns="0" rIns="0"/>
          <a:lstStyle>
            <a:lvl1pPr algn="ctr">
              <a:defRPr>
                <a:solidFill>
                  <a:schemeClr val="bg1"/>
                </a:solidFill>
              </a:defRPr>
            </a:lvl1pPr>
          </a:lstStyle>
          <a:p>
            <a:r>
              <a:rPr lang="en-US" noProof="0"/>
              <a:t>BIG IMAGE SLIDE</a:t>
            </a:r>
          </a:p>
        </p:txBody>
      </p:sp>
      <p:sp>
        <p:nvSpPr>
          <p:cNvPr id="16" name="Rectangle 15">
            <a:extLst>
              <a:ext uri="{FF2B5EF4-FFF2-40B4-BE49-F238E27FC236}">
                <a16:creationId xmlns:a16="http://schemas.microsoft.com/office/drawing/2014/main" id="{6668B9DC-C6AF-45D4-BBA3-A5EF781EAB7F}"/>
              </a:ext>
              <a:ext uri="{C183D7F6-B498-43B3-948B-1728B52AA6E4}">
                <adec:decorative xmlns:adec="http://schemas.microsoft.com/office/drawing/2017/decorative" val="1"/>
              </a:ext>
            </a:extLst>
          </p:cNvPr>
          <p:cNvSpPr/>
          <p:nvPr userDrawn="1"/>
        </p:nvSpPr>
        <p:spPr>
          <a:xfrm>
            <a:off x="3759708" y="1667974"/>
            <a:ext cx="4672584" cy="36576"/>
          </a:xfrm>
          <a:prstGeom prst="rect">
            <a:avLst/>
          </a:prstGeom>
          <a:solidFill>
            <a:schemeClr val="bg2"/>
          </a:solidFill>
          <a:ln w="12700" cap="flat">
            <a:noFill/>
            <a:prstDash val="solid"/>
            <a:miter/>
          </a:ln>
        </p:spPr>
        <p:txBody>
          <a:bodyPr rtlCol="0" anchor="ctr"/>
          <a:lstStyle/>
          <a:p>
            <a:pPr algn="l"/>
            <a:endParaRPr lang="en-US" noProof="0" dirty="0"/>
          </a:p>
        </p:txBody>
      </p:sp>
    </p:spTree>
    <p:extLst>
      <p:ext uri="{BB962C8B-B14F-4D97-AF65-F5344CB8AC3E}">
        <p14:creationId xmlns:p14="http://schemas.microsoft.com/office/powerpoint/2010/main" val="17612727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Media Layout">
    <p:spTree>
      <p:nvGrpSpPr>
        <p:cNvPr id="1" name=""/>
        <p:cNvGrpSpPr/>
        <p:nvPr/>
      </p:nvGrpSpPr>
      <p:grpSpPr>
        <a:xfrm>
          <a:off x="0" y="0"/>
          <a:ext cx="0" cy="0"/>
          <a:chOff x="0" y="0"/>
          <a:chExt cx="0" cy="0"/>
        </a:xfrm>
      </p:grpSpPr>
      <p:sp>
        <p:nvSpPr>
          <p:cNvPr id="7" name="Rectangle 6" descr="Unpaved road lined with trees, mountain side drive">
            <a:extLst>
              <a:ext uri="{FF2B5EF4-FFF2-40B4-BE49-F238E27FC236}">
                <a16:creationId xmlns:a16="http://schemas.microsoft.com/office/drawing/2014/main" id="{EC40FB52-44A8-43D1-8B33-F4E55A83AC38}"/>
              </a:ext>
            </a:extLst>
          </p:cNvPr>
          <p:cNvSpPr/>
          <p:nvPr userDrawn="1"/>
        </p:nvSpPr>
        <p:spPr>
          <a:xfrm>
            <a:off x="129540" y="128016"/>
            <a:ext cx="11932920" cy="6601968"/>
          </a:xfrm>
          <a:prstGeom prst="rect">
            <a:avLst/>
          </a:prstGeom>
          <a:blipFill>
            <a:blip r:embed="rId2"/>
            <a:stretch>
              <a:fillRect l="-17" r="-17"/>
            </a:stretch>
          </a:blipFill>
          <a:ln w="12700" cap="flat">
            <a:noFill/>
            <a:prstDash val="solid"/>
            <a:miter/>
          </a:ln>
        </p:spPr>
        <p:txBody>
          <a:bodyPr rtlCol="0" anchor="ctr"/>
          <a:lstStyle/>
          <a:p>
            <a:pPr algn="l"/>
            <a:endParaRPr lang="en-US" noProof="0" dirty="0"/>
          </a:p>
        </p:txBody>
      </p:sp>
      <p:sp>
        <p:nvSpPr>
          <p:cNvPr id="6" name="Rectangle 5">
            <a:extLst>
              <a:ext uri="{FF2B5EF4-FFF2-40B4-BE49-F238E27FC236}">
                <a16:creationId xmlns:a16="http://schemas.microsoft.com/office/drawing/2014/main" id="{164ACA68-1C2C-4C4D-9CB4-1C8BF3E03F57}"/>
              </a:ext>
              <a:ext uri="{C183D7F6-B498-43B3-948B-1728B52AA6E4}">
                <adec:decorative xmlns:adec="http://schemas.microsoft.com/office/drawing/2017/decorative" val="1"/>
              </a:ext>
            </a:extLst>
          </p:cNvPr>
          <p:cNvSpPr/>
          <p:nvPr userDrawn="1"/>
        </p:nvSpPr>
        <p:spPr>
          <a:xfrm>
            <a:off x="129540" y="128016"/>
            <a:ext cx="11932920" cy="6601968"/>
          </a:xfrm>
          <a:prstGeom prst="rect">
            <a:avLst/>
          </a:prstGeom>
          <a:gradFill flip="none" rotWithShape="1">
            <a:gsLst>
              <a:gs pos="0">
                <a:schemeClr val="accent2">
                  <a:alpha val="80000"/>
                </a:schemeClr>
              </a:gs>
              <a:gs pos="100000">
                <a:schemeClr val="accent3">
                  <a:alpha val="80000"/>
                </a:schemeClr>
              </a:gs>
            </a:gsLst>
            <a:lin ang="0" scaled="1"/>
            <a:tileRect/>
          </a:gradFill>
          <a:ln w="12700" cap="flat">
            <a:noFill/>
            <a:prstDash val="solid"/>
            <a:miter/>
          </a:ln>
        </p:spPr>
        <p:txBody>
          <a:bodyPr rtlCol="0" anchor="ctr"/>
          <a:lstStyle/>
          <a:p>
            <a:pPr algn="l"/>
            <a:endParaRPr lang="en-US" noProof="0" dirty="0"/>
          </a:p>
        </p:txBody>
      </p:sp>
      <p:sp>
        <p:nvSpPr>
          <p:cNvPr id="3" name="Slide Number Placeholder 2">
            <a:extLst>
              <a:ext uri="{FF2B5EF4-FFF2-40B4-BE49-F238E27FC236}">
                <a16:creationId xmlns:a16="http://schemas.microsoft.com/office/drawing/2014/main" id="{906ADBD7-8355-4951-B459-EC284BCE83AA}"/>
              </a:ext>
            </a:extLst>
          </p:cNvPr>
          <p:cNvSpPr>
            <a:spLocks noGrp="1"/>
          </p:cNvSpPr>
          <p:nvPr>
            <p:ph type="sldNum" sz="quarter" idx="10"/>
          </p:nvPr>
        </p:nvSpPr>
        <p:spPr/>
        <p:txBody>
          <a:bodyPr/>
          <a:lstStyle/>
          <a:p>
            <a:fld id="{D495E168-DA5E-4888-8D8A-92B118324C14}" type="slidenum">
              <a:rPr lang="en-US" noProof="0" smtClean="0"/>
              <a:pPr/>
              <a:t>‹#›</a:t>
            </a:fld>
            <a:endParaRPr lang="en-US" noProof="0" dirty="0"/>
          </a:p>
        </p:txBody>
      </p:sp>
      <p:sp>
        <p:nvSpPr>
          <p:cNvPr id="4" name="Date Placeholder 3">
            <a:extLst>
              <a:ext uri="{FF2B5EF4-FFF2-40B4-BE49-F238E27FC236}">
                <a16:creationId xmlns:a16="http://schemas.microsoft.com/office/drawing/2014/main" id="{D8A140A0-8435-451E-9A8E-9C33B97E1B11}"/>
              </a:ext>
            </a:extLst>
          </p:cNvPr>
          <p:cNvSpPr>
            <a:spLocks noGrp="1"/>
          </p:cNvSpPr>
          <p:nvPr>
            <p:ph type="dt" sz="half" idx="11"/>
          </p:nvPr>
        </p:nvSpPr>
        <p:spPr/>
        <p:txBody>
          <a:bodyPr/>
          <a:lstStyle/>
          <a:p>
            <a:endParaRPr lang="en-US" noProof="0" dirty="0"/>
          </a:p>
        </p:txBody>
      </p:sp>
      <p:sp>
        <p:nvSpPr>
          <p:cNvPr id="5" name="Footer Placeholder 4">
            <a:extLst>
              <a:ext uri="{FF2B5EF4-FFF2-40B4-BE49-F238E27FC236}">
                <a16:creationId xmlns:a16="http://schemas.microsoft.com/office/drawing/2014/main" id="{93BDD90A-F598-4982-8244-00A2189F77BD}"/>
              </a:ext>
            </a:extLst>
          </p:cNvPr>
          <p:cNvSpPr>
            <a:spLocks noGrp="1"/>
          </p:cNvSpPr>
          <p:nvPr>
            <p:ph type="ftr" sz="quarter" idx="12"/>
          </p:nvPr>
        </p:nvSpPr>
        <p:spPr/>
        <p:txBody>
          <a:bodyPr/>
          <a:lstStyle/>
          <a:p>
            <a:endParaRPr lang="en-US" noProof="0" dirty="0"/>
          </a:p>
        </p:txBody>
      </p:sp>
      <p:sp>
        <p:nvSpPr>
          <p:cNvPr id="14" name="Title 1">
            <a:extLst>
              <a:ext uri="{FF2B5EF4-FFF2-40B4-BE49-F238E27FC236}">
                <a16:creationId xmlns:a16="http://schemas.microsoft.com/office/drawing/2014/main" id="{4510C334-F1CE-4CEF-ADC6-D1BADB9947D6}"/>
              </a:ext>
            </a:extLst>
          </p:cNvPr>
          <p:cNvSpPr>
            <a:spLocks noGrp="1"/>
          </p:cNvSpPr>
          <p:nvPr>
            <p:ph type="title" hasCustomPrompt="1"/>
          </p:nvPr>
        </p:nvSpPr>
        <p:spPr>
          <a:xfrm>
            <a:off x="838200" y="268873"/>
            <a:ext cx="10515600" cy="1325563"/>
          </a:xfrm>
        </p:spPr>
        <p:txBody>
          <a:bodyPr lIns="0" rIns="0"/>
          <a:lstStyle>
            <a:lvl1pPr algn="ctr">
              <a:defRPr>
                <a:solidFill>
                  <a:schemeClr val="bg1"/>
                </a:solidFill>
              </a:defRPr>
            </a:lvl1pPr>
          </a:lstStyle>
          <a:p>
            <a:r>
              <a:rPr lang="en-US" noProof="0"/>
              <a:t>VIDEO SLIDE</a:t>
            </a:r>
          </a:p>
        </p:txBody>
      </p:sp>
      <p:sp>
        <p:nvSpPr>
          <p:cNvPr id="15" name="Oval 14">
            <a:extLst>
              <a:ext uri="{FF2B5EF4-FFF2-40B4-BE49-F238E27FC236}">
                <a16:creationId xmlns:a16="http://schemas.microsoft.com/office/drawing/2014/main" id="{B6E88236-C248-4008-9619-75BCE6D3401C}"/>
              </a:ext>
              <a:ext uri="{C183D7F6-B498-43B3-948B-1728B52AA6E4}">
                <adec:decorative xmlns:adec="http://schemas.microsoft.com/office/drawing/2017/decorative" val="1"/>
              </a:ext>
            </a:extLst>
          </p:cNvPr>
          <p:cNvSpPr/>
          <p:nvPr userDrawn="1"/>
        </p:nvSpPr>
        <p:spPr>
          <a:xfrm>
            <a:off x="5908548" y="6114045"/>
            <a:ext cx="374904" cy="374904"/>
          </a:xfrm>
          <a:prstGeom prst="ellipse">
            <a:avLst/>
          </a:prstGeom>
          <a:noFill/>
          <a:ln w="12700" cap="flat">
            <a:solidFill>
              <a:schemeClr val="bg2"/>
            </a:solidFill>
            <a:prstDash val="solid"/>
            <a:miter/>
          </a:ln>
        </p:spPr>
        <p:txBody>
          <a:bodyPr rtlCol="0" anchor="ctr"/>
          <a:lstStyle/>
          <a:p>
            <a:pPr algn="l"/>
            <a:endParaRPr lang="en-US" noProof="0" dirty="0"/>
          </a:p>
        </p:txBody>
      </p:sp>
      <p:sp>
        <p:nvSpPr>
          <p:cNvPr id="16" name="Media Placeholder 7">
            <a:extLst>
              <a:ext uri="{FF2B5EF4-FFF2-40B4-BE49-F238E27FC236}">
                <a16:creationId xmlns:a16="http://schemas.microsoft.com/office/drawing/2014/main" id="{A11F77F4-4B16-4503-B9B6-AE22C686E3E3}"/>
              </a:ext>
            </a:extLst>
          </p:cNvPr>
          <p:cNvSpPr>
            <a:spLocks noGrp="1"/>
          </p:cNvSpPr>
          <p:nvPr>
            <p:ph type="media" sz="quarter" idx="17"/>
          </p:nvPr>
        </p:nvSpPr>
        <p:spPr>
          <a:xfrm>
            <a:off x="1395984" y="1497770"/>
            <a:ext cx="9400032" cy="4215384"/>
          </a:xfrm>
        </p:spPr>
        <p:txBody>
          <a:bodyPr anchor="ctr" anchorCtr="0">
            <a:normAutofit/>
          </a:bodyPr>
          <a:lstStyle>
            <a:lvl1pPr marL="0" indent="0" algn="ctr">
              <a:buNone/>
              <a:defRPr sz="1400"/>
            </a:lvl1pPr>
          </a:lstStyle>
          <a:p>
            <a:r>
              <a:rPr lang="en-US" noProof="0"/>
              <a:t>Click icon to add media</a:t>
            </a:r>
            <a:endParaRPr lang="en-US" noProof="0" dirty="0"/>
          </a:p>
        </p:txBody>
      </p:sp>
    </p:spTree>
    <p:extLst>
      <p:ext uri="{BB962C8B-B14F-4D97-AF65-F5344CB8AC3E}">
        <p14:creationId xmlns:p14="http://schemas.microsoft.com/office/powerpoint/2010/main" val="23997382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9475097E-EB08-4475-9112-275B8402794C}"/>
              </a:ext>
            </a:extLst>
          </p:cNvPr>
          <p:cNvSpPr>
            <a:spLocks noGrp="1"/>
          </p:cNvSpPr>
          <p:nvPr>
            <p:ph type="sldNum" sz="quarter" idx="4"/>
          </p:nvPr>
        </p:nvSpPr>
        <p:spPr>
          <a:xfrm>
            <a:off x="5821279" y="6118484"/>
            <a:ext cx="549442" cy="365125"/>
          </a:xfrm>
          <a:prstGeom prst="rect">
            <a:avLst/>
          </a:prstGeom>
        </p:spPr>
        <p:txBody>
          <a:bodyPr vert="horz" lIns="91440" tIns="45720" rIns="91440" bIns="45720" rtlCol="0" anchor="ctr"/>
          <a:lstStyle>
            <a:lvl1pPr algn="ctr">
              <a:defRPr sz="1600" b="1">
                <a:solidFill>
                  <a:schemeClr val="bg1"/>
                </a:solidFill>
                <a:latin typeface="+mn-lt"/>
              </a:defRPr>
            </a:lvl1pPr>
          </a:lstStyle>
          <a:p>
            <a:fld id="{D495E168-DA5E-4888-8D8A-92B118324C14}" type="slidenum">
              <a:rPr lang="en-US" noProof="0" smtClean="0"/>
              <a:pPr/>
              <a:t>‹#›</a:t>
            </a:fld>
            <a:endParaRPr lang="en-US" noProof="0" dirty="0"/>
          </a:p>
        </p:txBody>
      </p:sp>
      <p:sp>
        <p:nvSpPr>
          <p:cNvPr id="2" name="Title Placeholder 1">
            <a:extLst>
              <a:ext uri="{FF2B5EF4-FFF2-40B4-BE49-F238E27FC236}">
                <a16:creationId xmlns:a16="http://schemas.microsoft.com/office/drawing/2014/main" id="{A8DB6A3A-74E6-4FE2-8AD2-CEB07044718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noProof="0"/>
              <a:t>Click to edit Master title style</a:t>
            </a:r>
          </a:p>
        </p:txBody>
      </p:sp>
      <p:sp>
        <p:nvSpPr>
          <p:cNvPr id="3" name="Text Placeholder 2">
            <a:extLst>
              <a:ext uri="{FF2B5EF4-FFF2-40B4-BE49-F238E27FC236}">
                <a16:creationId xmlns:a16="http://schemas.microsoft.com/office/drawing/2014/main" id="{2C0128AA-FDF4-4DD5-A009-3C58D24570F2}"/>
              </a:ext>
            </a:extLst>
          </p:cNvPr>
          <p:cNvSpPr>
            <a:spLocks noGrp="1"/>
          </p:cNvSpPr>
          <p:nvPr>
            <p:ph type="body" idx="1"/>
          </p:nvPr>
        </p:nvSpPr>
        <p:spPr>
          <a:xfrm>
            <a:off x="838200" y="1825625"/>
            <a:ext cx="10515600" cy="4048274"/>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Date Placeholder 3">
            <a:extLst>
              <a:ext uri="{FF2B5EF4-FFF2-40B4-BE49-F238E27FC236}">
                <a16:creationId xmlns:a16="http://schemas.microsoft.com/office/drawing/2014/main" id="{BB1C2DC0-7E13-4A66-9F9B-371BA9C6E4F1}"/>
              </a:ext>
            </a:extLst>
          </p:cNvPr>
          <p:cNvSpPr>
            <a:spLocks noGrp="1"/>
          </p:cNvSpPr>
          <p:nvPr>
            <p:ph type="dt" sz="half" idx="2"/>
          </p:nvPr>
        </p:nvSpPr>
        <p:spPr>
          <a:xfrm>
            <a:off x="8610600" y="6118484"/>
            <a:ext cx="2743200" cy="365125"/>
          </a:xfrm>
          <a:prstGeom prst="rect">
            <a:avLst/>
          </a:prstGeom>
        </p:spPr>
        <p:txBody>
          <a:bodyPr vert="horz" lIns="91440" tIns="45720" rIns="91440" bIns="45720" rtlCol="0" anchor="ctr"/>
          <a:lstStyle>
            <a:lvl1pPr algn="r">
              <a:defRPr sz="1600">
                <a:solidFill>
                  <a:schemeClr val="bg2"/>
                </a:solidFill>
              </a:defRPr>
            </a:lvl1pPr>
          </a:lstStyle>
          <a:p>
            <a:endParaRPr lang="en-US" noProof="0" dirty="0"/>
          </a:p>
        </p:txBody>
      </p:sp>
      <p:sp>
        <p:nvSpPr>
          <p:cNvPr id="11" name="Footer Placeholder 4">
            <a:extLst>
              <a:ext uri="{FF2B5EF4-FFF2-40B4-BE49-F238E27FC236}">
                <a16:creationId xmlns:a16="http://schemas.microsoft.com/office/drawing/2014/main" id="{1F296578-6D40-435B-861E-0904DDC10B7C}"/>
              </a:ext>
            </a:extLst>
          </p:cNvPr>
          <p:cNvSpPr>
            <a:spLocks noGrp="1"/>
          </p:cNvSpPr>
          <p:nvPr>
            <p:ph type="ftr" sz="quarter" idx="3"/>
          </p:nvPr>
        </p:nvSpPr>
        <p:spPr>
          <a:xfrm>
            <a:off x="838200" y="6118484"/>
            <a:ext cx="3398763" cy="365125"/>
          </a:xfrm>
          <a:prstGeom prst="rect">
            <a:avLst/>
          </a:prstGeom>
        </p:spPr>
        <p:txBody>
          <a:bodyPr vert="horz" lIns="91440" tIns="45720" rIns="91440" bIns="45720" rtlCol="0" anchor="ctr"/>
          <a:lstStyle>
            <a:lvl1pPr algn="l">
              <a:defRPr sz="1600">
                <a:solidFill>
                  <a:schemeClr val="bg2"/>
                </a:solidFill>
              </a:defRPr>
            </a:lvl1pPr>
          </a:lstStyle>
          <a:p>
            <a:endParaRPr lang="en-US" noProof="0" dirty="0"/>
          </a:p>
        </p:txBody>
      </p:sp>
    </p:spTree>
    <p:extLst>
      <p:ext uri="{BB962C8B-B14F-4D97-AF65-F5344CB8AC3E}">
        <p14:creationId xmlns:p14="http://schemas.microsoft.com/office/powerpoint/2010/main" val="3223999130"/>
      </p:ext>
    </p:extLst>
  </p:cSld>
  <p:clrMap bg1="lt1" tx1="dk1" bg2="lt2" tx2="dk2" accent1="accent1" accent2="accent2" accent3="accent3" accent4="accent4" accent5="accent5" accent6="accent6" hlink="hlink" folHlink="folHlink"/>
  <p:sldLayoutIdLst>
    <p:sldLayoutId id="2147483653" r:id="rId1"/>
    <p:sldLayoutId id="2147483677" r:id="rId2"/>
    <p:sldLayoutId id="2147483678" r:id="rId3"/>
    <p:sldLayoutId id="2147483679" r:id="rId4"/>
    <p:sldLayoutId id="2147483681" r:id="rId5"/>
    <p:sldLayoutId id="2147483682" r:id="rId6"/>
    <p:sldLayoutId id="2147483683" r:id="rId7"/>
    <p:sldLayoutId id="2147483684" r:id="rId8"/>
    <p:sldLayoutId id="2147483685" r:id="rId9"/>
    <p:sldLayoutId id="2147483686" r:id="rId10"/>
    <p:sldLayoutId id="2147483689" r:id="rId11"/>
    <p:sldLayoutId id="2147483690" r:id="rId12"/>
    <p:sldLayoutId id="2147483691" r:id="rId13"/>
    <p:sldLayoutId id="2147483692" r:id="rId14"/>
    <p:sldLayoutId id="2147483693" r:id="rId15"/>
    <p:sldLayoutId id="2147483694" r:id="rId16"/>
    <p:sldLayoutId id="2147483687" r:id="rId17"/>
    <p:sldLayoutId id="2147483695" r:id="rId18"/>
    <p:sldLayoutId id="2147483688" r:id="rId19"/>
  </p:sldLayoutIdLst>
  <p:hf hdr="0" ftr="0" dt="0"/>
  <p:txStyles>
    <p:titleStyle>
      <a:lvl1pPr algn="l" defTabSz="914400" rtl="0" eaLnBrk="1" latinLnBrk="0" hangingPunct="1">
        <a:lnSpc>
          <a:spcPct val="90000"/>
        </a:lnSpc>
        <a:spcBef>
          <a:spcPct val="0"/>
        </a:spcBef>
        <a:buNone/>
        <a:defRPr sz="5000" b="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572" userDrawn="1">
          <p15:clr>
            <a:srgbClr val="F26B43"/>
          </p15:clr>
        </p15:guide>
        <p15:guide id="2" pos="574" userDrawn="1">
          <p15:clr>
            <a:srgbClr val="F26B43"/>
          </p15:clr>
        </p15:guide>
        <p15:guide id="3" pos="7106" userDrawn="1">
          <p15:clr>
            <a:srgbClr val="F26B43"/>
          </p15:clr>
        </p15:guide>
        <p15:guide id="4" orient="horz" pos="3748" userDrawn="1">
          <p15:clr>
            <a:srgbClr val="F26B43"/>
          </p15:clr>
        </p15:guide>
        <p15:guide id="5" pos="4407" userDrawn="1">
          <p15:clr>
            <a:srgbClr val="F26B43"/>
          </p15:clr>
        </p15:guide>
        <p15:guide id="6" pos="3273" userDrawn="1">
          <p15:clr>
            <a:srgbClr val="F26B43"/>
          </p15:clr>
        </p15:guide>
        <p15:guide id="7" pos="3840" userDrawn="1">
          <p15:clr>
            <a:srgbClr val="F26B43"/>
          </p15:clr>
        </p15:guide>
        <p15:guide id="8" orient="horz" pos="2160" userDrawn="1">
          <p15:clr>
            <a:srgbClr val="F26B43"/>
          </p15:clr>
        </p15:guide>
        <p15:guide id="9" pos="302" userDrawn="1">
          <p15:clr>
            <a:srgbClr val="F26B43"/>
          </p15:clr>
        </p15:guide>
        <p15:guide id="10" pos="7378"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7.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5" Type="http://schemas.openxmlformats.org/officeDocument/2006/relationships/image" Target="../media/image7.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1.m4a"/><Relationship Id="rId1" Type="http://schemas.microsoft.com/office/2007/relationships/media" Target="../media/media11.m4a"/><Relationship Id="rId5" Type="http://schemas.openxmlformats.org/officeDocument/2006/relationships/image" Target="../media/image7.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2.m4a"/><Relationship Id="rId1" Type="http://schemas.microsoft.com/office/2007/relationships/media" Target="../media/media12.m4a"/><Relationship Id="rId5" Type="http://schemas.openxmlformats.org/officeDocument/2006/relationships/image" Target="../media/image7.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audio" Target="../media/media13.m4a"/><Relationship Id="rId1" Type="http://schemas.microsoft.com/office/2007/relationships/media" Target="../media/media13.m4a"/><Relationship Id="rId5" Type="http://schemas.openxmlformats.org/officeDocument/2006/relationships/image" Target="../media/image7.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audio" Target="../media/media14.m4a"/><Relationship Id="rId1" Type="http://schemas.microsoft.com/office/2007/relationships/media" Target="../media/media14.m4a"/><Relationship Id="rId5" Type="http://schemas.openxmlformats.org/officeDocument/2006/relationships/image" Target="../media/image7.pn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m4a"/><Relationship Id="rId1" Type="http://schemas.microsoft.com/office/2007/relationships/media" Target="../media/media15.m4a"/><Relationship Id="rId5" Type="http://schemas.openxmlformats.org/officeDocument/2006/relationships/image" Target="../media/image7.pn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audio" Target="../media/media16.m4a"/><Relationship Id="rId1" Type="http://schemas.microsoft.com/office/2007/relationships/media" Target="../media/media16.m4a"/><Relationship Id="rId5" Type="http://schemas.openxmlformats.org/officeDocument/2006/relationships/image" Target="../media/image7.pn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7.pn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7.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7.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7.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7.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7.m4a"/><Relationship Id="rId1" Type="http://schemas.microsoft.com/office/2007/relationships/media" Target="../media/media7.m4a"/><Relationship Id="rId5" Type="http://schemas.openxmlformats.org/officeDocument/2006/relationships/image" Target="../media/image7.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audio" Target="../media/media8.m4a"/><Relationship Id="rId1" Type="http://schemas.microsoft.com/office/2007/relationships/media" Target="../media/media8.m4a"/><Relationship Id="rId5" Type="http://schemas.openxmlformats.org/officeDocument/2006/relationships/image" Target="../media/image7.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audio" Target="../media/media9.m4a"/><Relationship Id="rId1" Type="http://schemas.microsoft.com/office/2007/relationships/media" Target="../media/media9.m4a"/><Relationship Id="rId5" Type="http://schemas.openxmlformats.org/officeDocument/2006/relationships/image" Target="../media/image7.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E70722D-0BC0-4487-812D-1E4E0DEC1129}"/>
              </a:ext>
            </a:extLst>
          </p:cNvPr>
          <p:cNvSpPr>
            <a:spLocks noGrp="1"/>
          </p:cNvSpPr>
          <p:nvPr>
            <p:ph type="body" sz="quarter" idx="20"/>
          </p:nvPr>
        </p:nvSpPr>
        <p:spPr>
          <a:xfrm>
            <a:off x="2711276" y="1260694"/>
            <a:ext cx="6766651" cy="346248"/>
          </a:xfrm>
        </p:spPr>
        <p:txBody>
          <a:bodyPr/>
          <a:lstStyle/>
          <a:p>
            <a:r>
              <a:rPr lang="en-US" sz="2400" b="1" dirty="0"/>
              <a:t>MSN580-01: Role of the Advanced Practice Nurse</a:t>
            </a:r>
            <a:endParaRPr lang="ru-RU" b="1" dirty="0"/>
          </a:p>
        </p:txBody>
      </p:sp>
      <p:sp>
        <p:nvSpPr>
          <p:cNvPr id="2" name="Text Placeholder 1">
            <a:extLst>
              <a:ext uri="{FF2B5EF4-FFF2-40B4-BE49-F238E27FC236}">
                <a16:creationId xmlns:a16="http://schemas.microsoft.com/office/drawing/2014/main" id="{7D65CF0B-BB68-4A49-91EE-96E78E8CAD61}"/>
              </a:ext>
            </a:extLst>
          </p:cNvPr>
          <p:cNvSpPr>
            <a:spLocks noGrp="1"/>
          </p:cNvSpPr>
          <p:nvPr>
            <p:ph type="body" sz="quarter" idx="21"/>
          </p:nvPr>
        </p:nvSpPr>
        <p:spPr/>
        <p:txBody>
          <a:bodyPr/>
          <a:lstStyle/>
          <a:p>
            <a:r>
              <a:rPr lang="en-US" dirty="0"/>
              <a:t>By Sonia Smith RN, BSN</a:t>
            </a:r>
            <a:endParaRPr lang="ru-RU" dirty="0"/>
          </a:p>
        </p:txBody>
      </p:sp>
      <p:sp>
        <p:nvSpPr>
          <p:cNvPr id="3" name="Title 2">
            <a:extLst>
              <a:ext uri="{FF2B5EF4-FFF2-40B4-BE49-F238E27FC236}">
                <a16:creationId xmlns:a16="http://schemas.microsoft.com/office/drawing/2014/main" id="{05857963-8D3D-4F24-B535-54652EE095F0}"/>
              </a:ext>
            </a:extLst>
          </p:cNvPr>
          <p:cNvSpPr>
            <a:spLocks noGrp="1"/>
          </p:cNvSpPr>
          <p:nvPr>
            <p:ph type="title"/>
          </p:nvPr>
        </p:nvSpPr>
        <p:spPr/>
        <p:txBody>
          <a:bodyPr/>
          <a:lstStyle/>
          <a:p>
            <a:r>
              <a:rPr lang="en-US" sz="7200" dirty="0"/>
              <a:t>Leadership PowerPoint</a:t>
            </a:r>
            <a:endParaRPr lang="ru-RU" sz="7200" dirty="0"/>
          </a:p>
        </p:txBody>
      </p:sp>
      <p:sp>
        <p:nvSpPr>
          <p:cNvPr id="5" name="Text Placeholder 4">
            <a:extLst>
              <a:ext uri="{FF2B5EF4-FFF2-40B4-BE49-F238E27FC236}">
                <a16:creationId xmlns:a16="http://schemas.microsoft.com/office/drawing/2014/main" id="{B623514F-9C9F-4868-A7D9-66CAA07E615D}"/>
              </a:ext>
            </a:extLst>
          </p:cNvPr>
          <p:cNvSpPr>
            <a:spLocks noGrp="1"/>
          </p:cNvSpPr>
          <p:nvPr>
            <p:ph type="body" sz="quarter" idx="13"/>
          </p:nvPr>
        </p:nvSpPr>
        <p:spPr/>
        <p:txBody>
          <a:bodyPr/>
          <a:lstStyle/>
          <a:p>
            <a:r>
              <a:rPr lang="en-US" b="1" dirty="0"/>
              <a:t>Dr. Jimmy Reyes</a:t>
            </a:r>
          </a:p>
          <a:p>
            <a:r>
              <a:rPr lang="en-US" b="1" dirty="0"/>
              <a:t>10/06/2024</a:t>
            </a:r>
            <a:endParaRPr lang="ru-RU" b="1" dirty="0"/>
          </a:p>
        </p:txBody>
      </p:sp>
      <p:sp>
        <p:nvSpPr>
          <p:cNvPr id="6" name="TextBox 5">
            <a:extLst>
              <a:ext uri="{FF2B5EF4-FFF2-40B4-BE49-F238E27FC236}">
                <a16:creationId xmlns:a16="http://schemas.microsoft.com/office/drawing/2014/main" id="{79699E1E-BD8F-354D-5C35-009974C033B6}"/>
              </a:ext>
            </a:extLst>
          </p:cNvPr>
          <p:cNvSpPr txBox="1"/>
          <p:nvPr/>
        </p:nvSpPr>
        <p:spPr>
          <a:xfrm>
            <a:off x="5637402" y="2973897"/>
            <a:ext cx="914400" cy="914400"/>
          </a:xfrm>
          <a:prstGeom prst="rect">
            <a:avLst/>
          </a:prstGeom>
          <a:noFill/>
        </p:spPr>
        <p:txBody>
          <a:bodyPr wrap="square" rtlCol="0">
            <a:spAutoFit/>
          </a:bodyPr>
          <a:lstStyle/>
          <a:p>
            <a:endParaRPr lang="en-US" dirty="0"/>
          </a:p>
        </p:txBody>
      </p:sp>
      <p:pic>
        <p:nvPicPr>
          <p:cNvPr id="11" name="Title">
            <a:hlinkClick r:id="" action="ppaction://media"/>
            <a:extLst>
              <a:ext uri="{FF2B5EF4-FFF2-40B4-BE49-F238E27FC236}">
                <a16:creationId xmlns:a16="http://schemas.microsoft.com/office/drawing/2014/main" id="{B2059BDA-E5AC-474E-FE4D-8C9F2B75A25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851525" y="3184525"/>
            <a:ext cx="487363" cy="487363"/>
          </a:xfrm>
          <a:prstGeom prst="rect">
            <a:avLst/>
          </a:prstGeom>
        </p:spPr>
      </p:pic>
    </p:spTree>
    <p:extLst>
      <p:ext uri="{BB962C8B-B14F-4D97-AF65-F5344CB8AC3E}">
        <p14:creationId xmlns:p14="http://schemas.microsoft.com/office/powerpoint/2010/main" val="2142316308"/>
      </p:ext>
    </p:extLst>
  </p:cSld>
  <p:clrMapOvr>
    <a:masterClrMapping/>
  </p:clrMapOvr>
  <mc:AlternateContent xmlns:mc="http://schemas.openxmlformats.org/markup-compatibility/2006" xmlns:p14="http://schemas.microsoft.com/office/powerpoint/2010/main">
    <mc:Choice Requires="p14">
      <p:transition spd="slow" p14:dur="2000" advTm="19708"/>
    </mc:Choice>
    <mc:Fallback xmlns="">
      <p:transition spd="slow" advTm="1970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4687"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1"/>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EDADF0-23DD-491B-8755-2E19692F9B18}"/>
              </a:ext>
            </a:extLst>
          </p:cNvPr>
          <p:cNvSpPr>
            <a:spLocks noGrp="1"/>
          </p:cNvSpPr>
          <p:nvPr>
            <p:ph type="title"/>
          </p:nvPr>
        </p:nvSpPr>
        <p:spPr/>
        <p:txBody>
          <a:bodyPr/>
          <a:lstStyle/>
          <a:p>
            <a:r>
              <a:rPr lang="en-US" dirty="0"/>
              <a:t>Networking</a:t>
            </a:r>
          </a:p>
        </p:txBody>
      </p:sp>
      <p:sp>
        <p:nvSpPr>
          <p:cNvPr id="5" name="Text Placeholder 4">
            <a:extLst>
              <a:ext uri="{FF2B5EF4-FFF2-40B4-BE49-F238E27FC236}">
                <a16:creationId xmlns:a16="http://schemas.microsoft.com/office/drawing/2014/main" id="{171A006E-2552-45AA-81E6-9D6D26A503C2}"/>
              </a:ext>
            </a:extLst>
          </p:cNvPr>
          <p:cNvSpPr>
            <a:spLocks noGrp="1"/>
          </p:cNvSpPr>
          <p:nvPr>
            <p:ph type="body" sz="quarter" idx="1"/>
          </p:nvPr>
        </p:nvSpPr>
        <p:spPr/>
        <p:txBody>
          <a:bodyPr>
            <a:normAutofit/>
          </a:bodyPr>
          <a:lstStyle/>
          <a:p>
            <a:pPr marL="342900" indent="-342900">
              <a:buFont typeface="Wingdings" panose="05000000000000000000" pitchFamily="2" charset="2"/>
              <a:buChar char="ü"/>
            </a:pPr>
            <a:r>
              <a:rPr lang="en-US" b="1" dirty="0"/>
              <a:t>Staying proactive</a:t>
            </a:r>
          </a:p>
          <a:p>
            <a:pPr marL="342900" indent="-342900">
              <a:buFont typeface="Wingdings" panose="05000000000000000000" pitchFamily="2" charset="2"/>
              <a:buChar char="ü"/>
            </a:pPr>
            <a:endParaRPr lang="en-US" b="1" dirty="0"/>
          </a:p>
        </p:txBody>
      </p:sp>
      <p:sp>
        <p:nvSpPr>
          <p:cNvPr id="9" name="Slide Number Placeholder 8">
            <a:extLst>
              <a:ext uri="{FF2B5EF4-FFF2-40B4-BE49-F238E27FC236}">
                <a16:creationId xmlns:a16="http://schemas.microsoft.com/office/drawing/2014/main" id="{4C558F72-E380-3ADC-A57C-6515D7CB28A0}"/>
              </a:ext>
            </a:extLst>
          </p:cNvPr>
          <p:cNvSpPr>
            <a:spLocks noGrp="1"/>
          </p:cNvSpPr>
          <p:nvPr>
            <p:ph type="sldNum" sz="quarter" idx="10"/>
          </p:nvPr>
        </p:nvSpPr>
        <p:spPr/>
        <p:txBody>
          <a:bodyPr/>
          <a:lstStyle/>
          <a:p>
            <a:fld id="{D495E168-DA5E-4888-8D8A-92B118324C14}" type="slidenum">
              <a:rPr lang="en-US" noProof="0" smtClean="0"/>
              <a:pPr/>
              <a:t>10</a:t>
            </a:fld>
            <a:endParaRPr lang="en-US" noProof="0" dirty="0"/>
          </a:p>
        </p:txBody>
      </p:sp>
      <p:pic>
        <p:nvPicPr>
          <p:cNvPr id="3" name="Recorded Sound">
            <a:hlinkClick r:id="" action="ppaction://media"/>
            <a:extLst>
              <a:ext uri="{FF2B5EF4-FFF2-40B4-BE49-F238E27FC236}">
                <a16:creationId xmlns:a16="http://schemas.microsoft.com/office/drawing/2014/main" id="{EE6AD77D-6042-D422-C47A-CE1C17286B7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851525" y="3184525"/>
            <a:ext cx="487363" cy="487363"/>
          </a:xfrm>
          <a:prstGeom prst="rect">
            <a:avLst/>
          </a:prstGeom>
        </p:spPr>
      </p:pic>
    </p:spTree>
    <p:extLst>
      <p:ext uri="{BB962C8B-B14F-4D97-AF65-F5344CB8AC3E}">
        <p14:creationId xmlns:p14="http://schemas.microsoft.com/office/powerpoint/2010/main" val="2419363653"/>
      </p:ext>
    </p:extLst>
  </p:cSld>
  <p:clrMapOvr>
    <a:masterClrMapping/>
  </p:clrMapOvr>
  <mc:AlternateContent xmlns:mc="http://schemas.openxmlformats.org/markup-compatibility/2006" xmlns:p14="http://schemas.microsoft.com/office/powerpoint/2010/main">
    <mc:Choice Requires="p14">
      <p:transition spd="slow" p14:dur="2000" advTm="26363"/>
    </mc:Choice>
    <mc:Fallback xmlns="">
      <p:transition spd="slow" advTm="2636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569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93D545-C417-48EA-9543-078BF8EB641C}"/>
              </a:ext>
            </a:extLst>
          </p:cNvPr>
          <p:cNvSpPr>
            <a:spLocks noGrp="1"/>
          </p:cNvSpPr>
          <p:nvPr>
            <p:ph type="title"/>
          </p:nvPr>
        </p:nvSpPr>
        <p:spPr/>
        <p:txBody>
          <a:bodyPr/>
          <a:lstStyle/>
          <a:p>
            <a:r>
              <a:rPr lang="en-US" dirty="0"/>
              <a:t>Networking</a:t>
            </a:r>
          </a:p>
        </p:txBody>
      </p:sp>
      <p:sp>
        <p:nvSpPr>
          <p:cNvPr id="5" name="Text Placeholder 4">
            <a:extLst>
              <a:ext uri="{FF2B5EF4-FFF2-40B4-BE49-F238E27FC236}">
                <a16:creationId xmlns:a16="http://schemas.microsoft.com/office/drawing/2014/main" id="{099A8D28-D968-408D-AA5E-1B16F071D7DF}"/>
              </a:ext>
            </a:extLst>
          </p:cNvPr>
          <p:cNvSpPr>
            <a:spLocks noGrp="1"/>
          </p:cNvSpPr>
          <p:nvPr>
            <p:ph type="body" sz="quarter" idx="13"/>
          </p:nvPr>
        </p:nvSpPr>
        <p:spPr>
          <a:xfrm>
            <a:off x="737553" y="2494255"/>
            <a:ext cx="6210002" cy="857098"/>
          </a:xfrm>
        </p:spPr>
        <p:txBody>
          <a:bodyPr>
            <a:normAutofit/>
          </a:bodyPr>
          <a:lstStyle/>
          <a:p>
            <a:pPr marL="342900" indent="-342900">
              <a:buFont typeface="Wingdings" panose="05000000000000000000" pitchFamily="2" charset="2"/>
              <a:buChar char="ü"/>
            </a:pPr>
            <a:r>
              <a:rPr lang="en-US" b="1" dirty="0"/>
              <a:t>Time to travel</a:t>
            </a:r>
          </a:p>
        </p:txBody>
      </p:sp>
      <p:sp>
        <p:nvSpPr>
          <p:cNvPr id="11" name="Slide Number Placeholder 10">
            <a:extLst>
              <a:ext uri="{FF2B5EF4-FFF2-40B4-BE49-F238E27FC236}">
                <a16:creationId xmlns:a16="http://schemas.microsoft.com/office/drawing/2014/main" id="{97EC1EAC-F91A-A679-489C-61BD4082F86E}"/>
              </a:ext>
            </a:extLst>
          </p:cNvPr>
          <p:cNvSpPr>
            <a:spLocks noGrp="1"/>
          </p:cNvSpPr>
          <p:nvPr>
            <p:ph type="sldNum" sz="quarter" idx="10"/>
          </p:nvPr>
        </p:nvSpPr>
        <p:spPr/>
        <p:txBody>
          <a:bodyPr/>
          <a:lstStyle/>
          <a:p>
            <a:fld id="{D495E168-DA5E-4888-8D8A-92B118324C14}" type="slidenum">
              <a:rPr lang="en-US" noProof="0" smtClean="0"/>
              <a:pPr/>
              <a:t>11</a:t>
            </a:fld>
            <a:endParaRPr lang="en-US" noProof="0" dirty="0"/>
          </a:p>
        </p:txBody>
      </p:sp>
      <p:pic>
        <p:nvPicPr>
          <p:cNvPr id="3" name="Recorded Sound">
            <a:hlinkClick r:id="" action="ppaction://media"/>
            <a:extLst>
              <a:ext uri="{FF2B5EF4-FFF2-40B4-BE49-F238E27FC236}">
                <a16:creationId xmlns:a16="http://schemas.microsoft.com/office/drawing/2014/main" id="{0DFD209F-7C57-00DA-714E-91E8E809C23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851525" y="3184525"/>
            <a:ext cx="487363" cy="487363"/>
          </a:xfrm>
          <a:prstGeom prst="rect">
            <a:avLst/>
          </a:prstGeom>
        </p:spPr>
      </p:pic>
    </p:spTree>
    <p:extLst>
      <p:ext uri="{BB962C8B-B14F-4D97-AF65-F5344CB8AC3E}">
        <p14:creationId xmlns:p14="http://schemas.microsoft.com/office/powerpoint/2010/main" val="2728137684"/>
      </p:ext>
    </p:extLst>
  </p:cSld>
  <p:clrMapOvr>
    <a:masterClrMapping/>
  </p:clrMapOvr>
  <mc:AlternateContent xmlns:mc="http://schemas.openxmlformats.org/markup-compatibility/2006" xmlns:p14="http://schemas.microsoft.com/office/powerpoint/2010/main">
    <mc:Choice Requires="p14">
      <p:transition spd="slow" p14:dur="2000" advTm="42756"/>
    </mc:Choice>
    <mc:Fallback xmlns="">
      <p:transition spd="slow" advTm="4275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466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8B51AE-252F-4958-A1E9-67C57179FF35}"/>
              </a:ext>
            </a:extLst>
          </p:cNvPr>
          <p:cNvSpPr>
            <a:spLocks noGrp="1"/>
          </p:cNvSpPr>
          <p:nvPr>
            <p:ph type="title"/>
          </p:nvPr>
        </p:nvSpPr>
        <p:spPr/>
        <p:txBody>
          <a:bodyPr/>
          <a:lstStyle/>
          <a:p>
            <a:r>
              <a:rPr lang="en-US" dirty="0"/>
              <a:t>Networking</a:t>
            </a:r>
          </a:p>
        </p:txBody>
      </p:sp>
      <p:sp>
        <p:nvSpPr>
          <p:cNvPr id="5" name="Text Placeholder 4">
            <a:extLst>
              <a:ext uri="{FF2B5EF4-FFF2-40B4-BE49-F238E27FC236}">
                <a16:creationId xmlns:a16="http://schemas.microsoft.com/office/drawing/2014/main" id="{235F389B-861B-485A-AD81-A9172882D97D}"/>
              </a:ext>
            </a:extLst>
          </p:cNvPr>
          <p:cNvSpPr>
            <a:spLocks noGrp="1"/>
          </p:cNvSpPr>
          <p:nvPr>
            <p:ph type="body" sz="quarter" idx="13"/>
          </p:nvPr>
        </p:nvSpPr>
        <p:spPr>
          <a:xfrm>
            <a:off x="841247" y="2060240"/>
            <a:ext cx="10658678" cy="882524"/>
          </a:xfrm>
        </p:spPr>
        <p:txBody>
          <a:bodyPr>
            <a:normAutofit/>
          </a:bodyPr>
          <a:lstStyle/>
          <a:p>
            <a:pPr marL="342900" indent="-342900">
              <a:buFont typeface="Wingdings" panose="05000000000000000000" pitchFamily="2" charset="2"/>
              <a:buChar char="ü"/>
            </a:pPr>
            <a:r>
              <a:rPr lang="en-US" b="1" dirty="0"/>
              <a:t>Convenience</a:t>
            </a:r>
          </a:p>
          <a:p>
            <a:pPr marL="342900" indent="-342900">
              <a:buFont typeface="Wingdings" panose="05000000000000000000" pitchFamily="2" charset="2"/>
              <a:buChar char="ü"/>
            </a:pPr>
            <a:r>
              <a:rPr lang="en-US" b="1" dirty="0"/>
              <a:t>Virtual conferences</a:t>
            </a:r>
          </a:p>
        </p:txBody>
      </p:sp>
      <p:sp>
        <p:nvSpPr>
          <p:cNvPr id="11" name="Slide Number Placeholder 10">
            <a:extLst>
              <a:ext uri="{FF2B5EF4-FFF2-40B4-BE49-F238E27FC236}">
                <a16:creationId xmlns:a16="http://schemas.microsoft.com/office/drawing/2014/main" id="{12706862-2AFD-61AF-769A-C076C5150E48}"/>
              </a:ext>
            </a:extLst>
          </p:cNvPr>
          <p:cNvSpPr>
            <a:spLocks noGrp="1"/>
          </p:cNvSpPr>
          <p:nvPr>
            <p:ph type="sldNum" sz="quarter" idx="10"/>
          </p:nvPr>
        </p:nvSpPr>
        <p:spPr/>
        <p:txBody>
          <a:bodyPr/>
          <a:lstStyle/>
          <a:p>
            <a:fld id="{D495E168-DA5E-4888-8D8A-92B118324C14}" type="slidenum">
              <a:rPr lang="en-US" noProof="0" smtClean="0"/>
              <a:pPr/>
              <a:t>12</a:t>
            </a:fld>
            <a:endParaRPr lang="en-US" noProof="0" dirty="0"/>
          </a:p>
        </p:txBody>
      </p:sp>
    </p:spTree>
    <p:extLst>
      <p:ext uri="{BB962C8B-B14F-4D97-AF65-F5344CB8AC3E}">
        <p14:creationId xmlns:p14="http://schemas.microsoft.com/office/powerpoint/2010/main" val="2994155493"/>
      </p:ext>
    </p:extLst>
  </p:cSld>
  <p:clrMapOvr>
    <a:masterClrMapping/>
  </p:clrMapOvr>
  <mc:AlternateContent xmlns:mc="http://schemas.openxmlformats.org/markup-compatibility/2006" xmlns:p14="http://schemas.microsoft.com/office/powerpoint/2010/main">
    <mc:Choice Requires="p14">
      <p:transition spd="slow" p14:dur="2000" advTm="32869"/>
    </mc:Choice>
    <mc:Fallback xmlns="">
      <p:transition spd="slow" advTm="32869"/>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324568C-56E6-4923-BD06-A73B18394849}"/>
              </a:ext>
            </a:extLst>
          </p:cNvPr>
          <p:cNvSpPr>
            <a:spLocks noGrp="1"/>
          </p:cNvSpPr>
          <p:nvPr>
            <p:ph type="title"/>
          </p:nvPr>
        </p:nvSpPr>
        <p:spPr>
          <a:xfrm>
            <a:off x="4776395" y="1505434"/>
            <a:ext cx="6577027" cy="1577904"/>
          </a:xfrm>
        </p:spPr>
        <p:txBody>
          <a:bodyPr>
            <a:normAutofit/>
          </a:bodyPr>
          <a:lstStyle/>
          <a:p>
            <a:r>
              <a:rPr lang="en-US" dirty="0"/>
              <a:t>Areas in APN Leadership</a:t>
            </a:r>
          </a:p>
        </p:txBody>
      </p:sp>
      <p:sp>
        <p:nvSpPr>
          <p:cNvPr id="4" name="Text Placeholder 3">
            <a:extLst>
              <a:ext uri="{FF2B5EF4-FFF2-40B4-BE49-F238E27FC236}">
                <a16:creationId xmlns:a16="http://schemas.microsoft.com/office/drawing/2014/main" id="{0D25F46D-4480-4519-95A2-222F0385239E}"/>
              </a:ext>
            </a:extLst>
          </p:cNvPr>
          <p:cNvSpPr>
            <a:spLocks noGrp="1"/>
          </p:cNvSpPr>
          <p:nvPr>
            <p:ph type="body" sz="quarter" idx="16"/>
          </p:nvPr>
        </p:nvSpPr>
        <p:spPr>
          <a:xfrm>
            <a:off x="8509299" y="3474624"/>
            <a:ext cx="2237591" cy="2252574"/>
          </a:xfrm>
        </p:spPr>
        <p:txBody>
          <a:bodyPr/>
          <a:lstStyle/>
          <a:p>
            <a:pPr marL="342900" indent="-342900">
              <a:buFont typeface="Wingdings" panose="05000000000000000000" pitchFamily="2" charset="2"/>
              <a:buChar char="ü"/>
            </a:pPr>
            <a:r>
              <a:rPr lang="en-US" b="1" dirty="0"/>
              <a:t>Leadership Development</a:t>
            </a:r>
          </a:p>
        </p:txBody>
      </p:sp>
      <p:sp>
        <p:nvSpPr>
          <p:cNvPr id="6" name="Slide Number Placeholder 5">
            <a:extLst>
              <a:ext uri="{FF2B5EF4-FFF2-40B4-BE49-F238E27FC236}">
                <a16:creationId xmlns:a16="http://schemas.microsoft.com/office/drawing/2014/main" id="{D4629143-8383-0AE7-A13B-B16816A816BC}"/>
              </a:ext>
            </a:extLst>
          </p:cNvPr>
          <p:cNvSpPr>
            <a:spLocks noGrp="1"/>
          </p:cNvSpPr>
          <p:nvPr>
            <p:ph type="sldNum" sz="quarter" idx="10"/>
          </p:nvPr>
        </p:nvSpPr>
        <p:spPr/>
        <p:txBody>
          <a:bodyPr/>
          <a:lstStyle/>
          <a:p>
            <a:fld id="{D495E168-DA5E-4888-8D8A-92B118324C14}" type="slidenum">
              <a:rPr lang="en-US" noProof="0" smtClean="0"/>
              <a:pPr/>
              <a:t>13</a:t>
            </a:fld>
            <a:endParaRPr lang="en-US" noProof="0" dirty="0"/>
          </a:p>
        </p:txBody>
      </p:sp>
      <p:pic>
        <p:nvPicPr>
          <p:cNvPr id="9" name="Recorded Sound">
            <a:hlinkClick r:id="" action="ppaction://media"/>
            <a:extLst>
              <a:ext uri="{FF2B5EF4-FFF2-40B4-BE49-F238E27FC236}">
                <a16:creationId xmlns:a16="http://schemas.microsoft.com/office/drawing/2014/main" id="{639C3483-C5D0-575C-F212-4B96725278D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851525" y="3184525"/>
            <a:ext cx="487363" cy="487363"/>
          </a:xfrm>
          <a:prstGeom prst="rect">
            <a:avLst/>
          </a:prstGeom>
        </p:spPr>
      </p:pic>
    </p:spTree>
    <p:extLst>
      <p:ext uri="{BB962C8B-B14F-4D97-AF65-F5344CB8AC3E}">
        <p14:creationId xmlns:p14="http://schemas.microsoft.com/office/powerpoint/2010/main" val="1876915014"/>
      </p:ext>
    </p:extLst>
  </p:cSld>
  <p:clrMapOvr>
    <a:masterClrMapping/>
  </p:clrMapOvr>
  <mc:AlternateContent xmlns:mc="http://schemas.openxmlformats.org/markup-compatibility/2006" xmlns:p14="http://schemas.microsoft.com/office/powerpoint/2010/main">
    <mc:Choice Requires="p14">
      <p:transition spd="slow" p14:dur="2000" advTm="51507"/>
    </mc:Choice>
    <mc:Fallback xmlns="">
      <p:transition spd="slow" advTm="5150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7749"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2C77C5D-1541-4D4C-8CD9-E4CB2D74FBB4}"/>
              </a:ext>
            </a:extLst>
          </p:cNvPr>
          <p:cNvSpPr>
            <a:spLocks noGrp="1"/>
          </p:cNvSpPr>
          <p:nvPr>
            <p:ph type="title"/>
          </p:nvPr>
        </p:nvSpPr>
        <p:spPr/>
        <p:txBody>
          <a:bodyPr/>
          <a:lstStyle/>
          <a:p>
            <a:r>
              <a:rPr lang="en-US" dirty="0"/>
              <a:t>Areas in APN Leadership</a:t>
            </a:r>
          </a:p>
        </p:txBody>
      </p:sp>
      <p:sp>
        <p:nvSpPr>
          <p:cNvPr id="4" name="Text Placeholder 3">
            <a:extLst>
              <a:ext uri="{FF2B5EF4-FFF2-40B4-BE49-F238E27FC236}">
                <a16:creationId xmlns:a16="http://schemas.microsoft.com/office/drawing/2014/main" id="{049B0BE2-2BDB-48DC-AE9B-F3B9BACA8247}"/>
              </a:ext>
            </a:extLst>
          </p:cNvPr>
          <p:cNvSpPr>
            <a:spLocks noGrp="1"/>
          </p:cNvSpPr>
          <p:nvPr>
            <p:ph type="body" sz="quarter" idx="16"/>
          </p:nvPr>
        </p:nvSpPr>
        <p:spPr/>
        <p:txBody>
          <a:bodyPr/>
          <a:lstStyle/>
          <a:p>
            <a:pPr marL="342900" indent="-342900">
              <a:buFont typeface="Wingdings" panose="05000000000000000000" pitchFamily="2" charset="2"/>
              <a:buChar char="ü"/>
            </a:pPr>
            <a:r>
              <a:rPr lang="en-US" b="1" dirty="0"/>
              <a:t>Sensitivity training</a:t>
            </a:r>
          </a:p>
        </p:txBody>
      </p:sp>
      <p:sp>
        <p:nvSpPr>
          <p:cNvPr id="6" name="Slide Number Placeholder 5">
            <a:extLst>
              <a:ext uri="{FF2B5EF4-FFF2-40B4-BE49-F238E27FC236}">
                <a16:creationId xmlns:a16="http://schemas.microsoft.com/office/drawing/2014/main" id="{D82FAB08-E391-D69E-4360-511448DE19AC}"/>
              </a:ext>
            </a:extLst>
          </p:cNvPr>
          <p:cNvSpPr>
            <a:spLocks noGrp="1"/>
          </p:cNvSpPr>
          <p:nvPr>
            <p:ph type="sldNum" sz="quarter" idx="10"/>
          </p:nvPr>
        </p:nvSpPr>
        <p:spPr/>
        <p:txBody>
          <a:bodyPr/>
          <a:lstStyle/>
          <a:p>
            <a:fld id="{D495E168-DA5E-4888-8D8A-92B118324C14}" type="slidenum">
              <a:rPr lang="en-US" noProof="0" smtClean="0"/>
              <a:pPr/>
              <a:t>14</a:t>
            </a:fld>
            <a:endParaRPr lang="en-US" noProof="0" dirty="0"/>
          </a:p>
        </p:txBody>
      </p:sp>
      <p:pic>
        <p:nvPicPr>
          <p:cNvPr id="2" name="Recorded Sound">
            <a:hlinkClick r:id="" action="ppaction://media"/>
            <a:extLst>
              <a:ext uri="{FF2B5EF4-FFF2-40B4-BE49-F238E27FC236}">
                <a16:creationId xmlns:a16="http://schemas.microsoft.com/office/drawing/2014/main" id="{716CA9EE-7DAA-6F25-3807-C0A2F18FCA1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851525" y="3184525"/>
            <a:ext cx="487363" cy="487363"/>
          </a:xfrm>
          <a:prstGeom prst="rect">
            <a:avLst/>
          </a:prstGeom>
        </p:spPr>
      </p:pic>
    </p:spTree>
    <p:extLst>
      <p:ext uri="{BB962C8B-B14F-4D97-AF65-F5344CB8AC3E}">
        <p14:creationId xmlns:p14="http://schemas.microsoft.com/office/powerpoint/2010/main" val="3057460067"/>
      </p:ext>
    </p:extLst>
  </p:cSld>
  <p:clrMapOvr>
    <a:masterClrMapping/>
  </p:clrMapOvr>
  <mc:AlternateContent xmlns:mc="http://schemas.openxmlformats.org/markup-compatibility/2006" xmlns:p14="http://schemas.microsoft.com/office/powerpoint/2010/main">
    <mc:Choice Requires="p14">
      <p:transition spd="slow" p14:dur="2000" advTm="48572"/>
    </mc:Choice>
    <mc:Fallback xmlns="">
      <p:transition spd="slow" advTm="4857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610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C2806C0-8AE3-4975-9946-CCD70055F494}"/>
              </a:ext>
            </a:extLst>
          </p:cNvPr>
          <p:cNvSpPr>
            <a:spLocks noGrp="1"/>
          </p:cNvSpPr>
          <p:nvPr>
            <p:ph type="title"/>
          </p:nvPr>
        </p:nvSpPr>
        <p:spPr/>
        <p:txBody>
          <a:bodyPr/>
          <a:lstStyle/>
          <a:p>
            <a:r>
              <a:rPr lang="en-US" dirty="0"/>
              <a:t>Areas in APNs Leadership</a:t>
            </a:r>
          </a:p>
        </p:txBody>
      </p:sp>
      <p:sp>
        <p:nvSpPr>
          <p:cNvPr id="6" name="Slide Number Placeholder 5">
            <a:extLst>
              <a:ext uri="{FF2B5EF4-FFF2-40B4-BE49-F238E27FC236}">
                <a16:creationId xmlns:a16="http://schemas.microsoft.com/office/drawing/2014/main" id="{54A4FD9B-D0BA-25AB-07A4-F3AB068BAB44}"/>
              </a:ext>
            </a:extLst>
          </p:cNvPr>
          <p:cNvSpPr>
            <a:spLocks noGrp="1"/>
          </p:cNvSpPr>
          <p:nvPr>
            <p:ph type="sldNum" sz="quarter" idx="10"/>
          </p:nvPr>
        </p:nvSpPr>
        <p:spPr/>
        <p:txBody>
          <a:bodyPr/>
          <a:lstStyle/>
          <a:p>
            <a:fld id="{D495E168-DA5E-4888-8D8A-92B118324C14}" type="slidenum">
              <a:rPr lang="en-US" noProof="0" smtClean="0"/>
              <a:pPr/>
              <a:t>15</a:t>
            </a:fld>
            <a:endParaRPr lang="en-US" noProof="0" dirty="0"/>
          </a:p>
        </p:txBody>
      </p:sp>
      <p:sp>
        <p:nvSpPr>
          <p:cNvPr id="8" name="TextBox 7">
            <a:extLst>
              <a:ext uri="{FF2B5EF4-FFF2-40B4-BE49-F238E27FC236}">
                <a16:creationId xmlns:a16="http://schemas.microsoft.com/office/drawing/2014/main" id="{401ED6DF-9153-CFE6-EBCF-0D55AD68855C}"/>
              </a:ext>
            </a:extLst>
          </p:cNvPr>
          <p:cNvSpPr txBox="1"/>
          <p:nvPr/>
        </p:nvSpPr>
        <p:spPr>
          <a:xfrm>
            <a:off x="1323191" y="1839558"/>
            <a:ext cx="9111727" cy="446276"/>
          </a:xfrm>
          <a:prstGeom prst="rect">
            <a:avLst/>
          </a:prstGeom>
          <a:noFill/>
        </p:spPr>
        <p:txBody>
          <a:bodyPr wrap="square" rtlCol="0">
            <a:spAutoFit/>
          </a:bodyPr>
          <a:lstStyle/>
          <a:p>
            <a:pPr marL="285750" indent="-285750" algn="ctr">
              <a:buFont typeface="Wingdings" panose="05000000000000000000" pitchFamily="2" charset="2"/>
              <a:buChar char="ü"/>
            </a:pPr>
            <a:r>
              <a:rPr lang="en-US" sz="2300" b="1" dirty="0">
                <a:solidFill>
                  <a:srgbClr val="FFFF00"/>
                </a:solidFill>
              </a:rPr>
              <a:t>Role-Modeling</a:t>
            </a:r>
          </a:p>
        </p:txBody>
      </p:sp>
      <p:pic>
        <p:nvPicPr>
          <p:cNvPr id="3" name="Recorded Sound">
            <a:hlinkClick r:id="" action="ppaction://media"/>
            <a:extLst>
              <a:ext uri="{FF2B5EF4-FFF2-40B4-BE49-F238E27FC236}">
                <a16:creationId xmlns:a16="http://schemas.microsoft.com/office/drawing/2014/main" id="{89824165-B165-A63B-5DB8-66AB07F4901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851525" y="3184525"/>
            <a:ext cx="487363" cy="487363"/>
          </a:xfrm>
          <a:prstGeom prst="rect">
            <a:avLst/>
          </a:prstGeom>
        </p:spPr>
      </p:pic>
    </p:spTree>
    <p:extLst>
      <p:ext uri="{BB962C8B-B14F-4D97-AF65-F5344CB8AC3E}">
        <p14:creationId xmlns:p14="http://schemas.microsoft.com/office/powerpoint/2010/main" val="1162195551"/>
      </p:ext>
    </p:extLst>
  </p:cSld>
  <p:clrMapOvr>
    <a:masterClrMapping/>
  </p:clrMapOvr>
  <mc:AlternateContent xmlns:mc="http://schemas.openxmlformats.org/markup-compatibility/2006" xmlns:p14="http://schemas.microsoft.com/office/powerpoint/2010/main">
    <mc:Choice Requires="p14">
      <p:transition spd="slow" p14:dur="2000" advTm="47699"/>
    </mc:Choice>
    <mc:Fallback xmlns="">
      <p:transition spd="slow" advTm="4769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442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EDADF0-23DD-491B-8755-2E19692F9B18}"/>
              </a:ext>
            </a:extLst>
          </p:cNvPr>
          <p:cNvSpPr>
            <a:spLocks noGrp="1"/>
          </p:cNvSpPr>
          <p:nvPr>
            <p:ph type="title"/>
          </p:nvPr>
        </p:nvSpPr>
        <p:spPr/>
        <p:txBody>
          <a:bodyPr/>
          <a:lstStyle/>
          <a:p>
            <a:r>
              <a:rPr lang="en-US" dirty="0"/>
              <a:t>Areas in APN Leadership</a:t>
            </a:r>
          </a:p>
        </p:txBody>
      </p:sp>
      <p:sp>
        <p:nvSpPr>
          <p:cNvPr id="5" name="Text Placeholder 4">
            <a:extLst>
              <a:ext uri="{FF2B5EF4-FFF2-40B4-BE49-F238E27FC236}">
                <a16:creationId xmlns:a16="http://schemas.microsoft.com/office/drawing/2014/main" id="{171A006E-2552-45AA-81E6-9D6D26A503C2}"/>
              </a:ext>
            </a:extLst>
          </p:cNvPr>
          <p:cNvSpPr>
            <a:spLocks noGrp="1"/>
          </p:cNvSpPr>
          <p:nvPr>
            <p:ph type="body" sz="quarter" idx="1"/>
          </p:nvPr>
        </p:nvSpPr>
        <p:spPr>
          <a:xfrm>
            <a:off x="4781095" y="4981997"/>
            <a:ext cx="4558847" cy="459082"/>
          </a:xfrm>
        </p:spPr>
        <p:txBody>
          <a:bodyPr>
            <a:noAutofit/>
          </a:bodyPr>
          <a:lstStyle/>
          <a:p>
            <a:pPr marL="342900" indent="-342900" algn="l">
              <a:buFont typeface="Wingdings" panose="05000000000000000000" pitchFamily="2" charset="2"/>
              <a:buChar char="ü"/>
            </a:pPr>
            <a:r>
              <a:rPr lang="en-US" b="1" dirty="0"/>
              <a:t>On-the-Job Training</a:t>
            </a:r>
          </a:p>
          <a:p>
            <a:pPr marL="342900" indent="-342900" algn="l">
              <a:buFont typeface="Wingdings" panose="05000000000000000000" pitchFamily="2" charset="2"/>
              <a:buChar char="ü"/>
            </a:pPr>
            <a:r>
              <a:rPr lang="en-US" b="1" dirty="0"/>
              <a:t>Reflection and Self-Assessment</a:t>
            </a:r>
          </a:p>
        </p:txBody>
      </p:sp>
      <p:sp>
        <p:nvSpPr>
          <p:cNvPr id="9" name="Slide Number Placeholder 8">
            <a:extLst>
              <a:ext uri="{FF2B5EF4-FFF2-40B4-BE49-F238E27FC236}">
                <a16:creationId xmlns:a16="http://schemas.microsoft.com/office/drawing/2014/main" id="{4C558F72-E380-3ADC-A57C-6515D7CB28A0}"/>
              </a:ext>
            </a:extLst>
          </p:cNvPr>
          <p:cNvSpPr>
            <a:spLocks noGrp="1"/>
          </p:cNvSpPr>
          <p:nvPr>
            <p:ph type="sldNum" sz="quarter" idx="10"/>
          </p:nvPr>
        </p:nvSpPr>
        <p:spPr/>
        <p:txBody>
          <a:bodyPr/>
          <a:lstStyle/>
          <a:p>
            <a:fld id="{D495E168-DA5E-4888-8D8A-92B118324C14}" type="slidenum">
              <a:rPr lang="en-US" noProof="0" smtClean="0"/>
              <a:pPr/>
              <a:t>16</a:t>
            </a:fld>
            <a:endParaRPr lang="en-US" noProof="0" dirty="0"/>
          </a:p>
        </p:txBody>
      </p:sp>
      <p:pic>
        <p:nvPicPr>
          <p:cNvPr id="6" name="Recorded Sound">
            <a:hlinkClick r:id="" action="ppaction://media"/>
            <a:extLst>
              <a:ext uri="{FF2B5EF4-FFF2-40B4-BE49-F238E27FC236}">
                <a16:creationId xmlns:a16="http://schemas.microsoft.com/office/drawing/2014/main" id="{DEEC834D-BE2E-C1AC-1ACE-C7269B99ED7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851525" y="3184525"/>
            <a:ext cx="487363" cy="487363"/>
          </a:xfrm>
          <a:prstGeom prst="rect">
            <a:avLst/>
          </a:prstGeom>
        </p:spPr>
      </p:pic>
    </p:spTree>
    <p:extLst>
      <p:ext uri="{BB962C8B-B14F-4D97-AF65-F5344CB8AC3E}">
        <p14:creationId xmlns:p14="http://schemas.microsoft.com/office/powerpoint/2010/main" val="692471373"/>
      </p:ext>
    </p:extLst>
  </p:cSld>
  <p:clrMapOvr>
    <a:masterClrMapping/>
  </p:clrMapOvr>
  <mc:AlternateContent xmlns:mc="http://schemas.openxmlformats.org/markup-compatibility/2006" xmlns:p14="http://schemas.microsoft.com/office/powerpoint/2010/main">
    <mc:Choice Requires="p14">
      <p:transition spd="slow" p14:dur="2000" advTm="26363"/>
    </mc:Choice>
    <mc:Fallback xmlns="">
      <p:transition spd="slow" advTm="2636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624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2B381BA-F1D7-483F-B759-9C3451355503}"/>
              </a:ext>
            </a:extLst>
          </p:cNvPr>
          <p:cNvSpPr>
            <a:spLocks noGrp="1"/>
          </p:cNvSpPr>
          <p:nvPr>
            <p:ph type="title"/>
          </p:nvPr>
        </p:nvSpPr>
        <p:spPr/>
        <p:txBody>
          <a:bodyPr/>
          <a:lstStyle/>
          <a:p>
            <a:r>
              <a:rPr lang="en-US" dirty="0"/>
              <a:t>Conclusion</a:t>
            </a:r>
          </a:p>
        </p:txBody>
      </p:sp>
      <p:sp>
        <p:nvSpPr>
          <p:cNvPr id="4" name="Text Placeholder 3">
            <a:extLst>
              <a:ext uri="{FF2B5EF4-FFF2-40B4-BE49-F238E27FC236}">
                <a16:creationId xmlns:a16="http://schemas.microsoft.com/office/drawing/2014/main" id="{A412BBAB-4628-42F5-BF78-BE0E59475133}"/>
              </a:ext>
            </a:extLst>
          </p:cNvPr>
          <p:cNvSpPr>
            <a:spLocks noGrp="1"/>
          </p:cNvSpPr>
          <p:nvPr>
            <p:ph type="body" sz="quarter" idx="13"/>
          </p:nvPr>
        </p:nvSpPr>
        <p:spPr/>
        <p:txBody>
          <a:bodyPr/>
          <a:lstStyle/>
          <a:p>
            <a:r>
              <a:rPr lang="en-US" dirty="0"/>
              <a:t>My own personal leadership philosophy </a:t>
            </a:r>
          </a:p>
        </p:txBody>
      </p:sp>
      <p:sp>
        <p:nvSpPr>
          <p:cNvPr id="3" name="Text Placeholder 2">
            <a:extLst>
              <a:ext uri="{FF2B5EF4-FFF2-40B4-BE49-F238E27FC236}">
                <a16:creationId xmlns:a16="http://schemas.microsoft.com/office/drawing/2014/main" id="{16721AB4-1CF0-4825-926E-5207D64C2645}"/>
              </a:ext>
            </a:extLst>
          </p:cNvPr>
          <p:cNvSpPr>
            <a:spLocks noGrp="1"/>
          </p:cNvSpPr>
          <p:nvPr>
            <p:ph type="body" sz="quarter" idx="20"/>
          </p:nvPr>
        </p:nvSpPr>
        <p:spPr>
          <a:xfrm>
            <a:off x="3912234" y="3233497"/>
            <a:ext cx="4367531" cy="288000"/>
          </a:xfrm>
        </p:spPr>
        <p:txBody>
          <a:bodyPr/>
          <a:lstStyle/>
          <a:p>
            <a:r>
              <a:rPr lang="en-US" sz="3500" dirty="0"/>
              <a:t>is</a:t>
            </a:r>
          </a:p>
        </p:txBody>
      </p:sp>
      <p:sp>
        <p:nvSpPr>
          <p:cNvPr id="2" name="Text Placeholder 1">
            <a:extLst>
              <a:ext uri="{FF2B5EF4-FFF2-40B4-BE49-F238E27FC236}">
                <a16:creationId xmlns:a16="http://schemas.microsoft.com/office/drawing/2014/main" id="{CBA4F671-D586-49FB-B0C1-E7E9ADFE08D4}"/>
              </a:ext>
            </a:extLst>
          </p:cNvPr>
          <p:cNvSpPr>
            <a:spLocks noGrp="1"/>
          </p:cNvSpPr>
          <p:nvPr>
            <p:ph type="body" sz="quarter" idx="21"/>
          </p:nvPr>
        </p:nvSpPr>
        <p:spPr>
          <a:xfrm>
            <a:off x="3919152" y="3678037"/>
            <a:ext cx="4367531" cy="474519"/>
          </a:xfrm>
        </p:spPr>
        <p:txBody>
          <a:bodyPr/>
          <a:lstStyle/>
          <a:p>
            <a:r>
              <a:rPr lang="en-US" dirty="0"/>
              <a:t>Servant Leadership.</a:t>
            </a:r>
          </a:p>
        </p:txBody>
      </p:sp>
      <p:sp>
        <p:nvSpPr>
          <p:cNvPr id="6" name="Text Placeholder 5">
            <a:extLst>
              <a:ext uri="{FF2B5EF4-FFF2-40B4-BE49-F238E27FC236}">
                <a16:creationId xmlns:a16="http://schemas.microsoft.com/office/drawing/2014/main" id="{73118D49-CA48-4C57-A37C-31BAA7538127}"/>
              </a:ext>
            </a:extLst>
          </p:cNvPr>
          <p:cNvSpPr>
            <a:spLocks noGrp="1"/>
          </p:cNvSpPr>
          <p:nvPr>
            <p:ph type="body" sz="quarter" idx="23"/>
          </p:nvPr>
        </p:nvSpPr>
        <p:spPr>
          <a:xfrm>
            <a:off x="3912233" y="4547639"/>
            <a:ext cx="4367531" cy="474518"/>
          </a:xfrm>
        </p:spPr>
        <p:txBody>
          <a:bodyPr/>
          <a:lstStyle/>
          <a:p>
            <a:r>
              <a:rPr lang="en-US" sz="3500" dirty="0"/>
              <a:t>How does this tie into </a:t>
            </a:r>
          </a:p>
        </p:txBody>
      </p:sp>
      <p:sp>
        <p:nvSpPr>
          <p:cNvPr id="5" name="Text Placeholder 4">
            <a:extLst>
              <a:ext uri="{FF2B5EF4-FFF2-40B4-BE49-F238E27FC236}">
                <a16:creationId xmlns:a16="http://schemas.microsoft.com/office/drawing/2014/main" id="{62E14719-D011-4E0B-9362-CD19FF22FEB5}"/>
              </a:ext>
            </a:extLst>
          </p:cNvPr>
          <p:cNvSpPr>
            <a:spLocks noGrp="1"/>
          </p:cNvSpPr>
          <p:nvPr>
            <p:ph type="body" sz="quarter" idx="22"/>
          </p:nvPr>
        </p:nvSpPr>
        <p:spPr/>
        <p:txBody>
          <a:bodyPr/>
          <a:lstStyle/>
          <a:p>
            <a:r>
              <a:rPr lang="en-US" dirty="0"/>
              <a:t>Nightingale Colleges Mission, Vision, &amp; </a:t>
            </a:r>
            <a:r>
              <a:rPr lang="en-US"/>
              <a:t>Values Statement?</a:t>
            </a:r>
            <a:endParaRPr lang="en-US" dirty="0"/>
          </a:p>
        </p:txBody>
      </p:sp>
      <p:pic>
        <p:nvPicPr>
          <p:cNvPr id="8" name="Recorded Sound">
            <a:hlinkClick r:id="" action="ppaction://media"/>
            <a:extLst>
              <a:ext uri="{FF2B5EF4-FFF2-40B4-BE49-F238E27FC236}">
                <a16:creationId xmlns:a16="http://schemas.microsoft.com/office/drawing/2014/main" id="{49EFFF84-F305-3B20-8916-D0F272D223F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851525" y="3184525"/>
            <a:ext cx="487363" cy="487363"/>
          </a:xfrm>
          <a:prstGeom prst="rect">
            <a:avLst/>
          </a:prstGeom>
        </p:spPr>
      </p:pic>
    </p:spTree>
    <p:extLst>
      <p:ext uri="{BB962C8B-B14F-4D97-AF65-F5344CB8AC3E}">
        <p14:creationId xmlns:p14="http://schemas.microsoft.com/office/powerpoint/2010/main" val="3309279394"/>
      </p:ext>
    </p:extLst>
  </p:cSld>
  <p:clrMapOvr>
    <a:masterClrMapping/>
  </p:clrMapOvr>
  <mc:AlternateContent xmlns:mc="http://schemas.openxmlformats.org/markup-compatibility/2006" xmlns:p14="http://schemas.microsoft.com/office/powerpoint/2010/main">
    <mc:Choice Requires="p14">
      <p:transition spd="slow" p14:dur="2000" advTm="121573"/>
    </mc:Choice>
    <mc:Fallback xmlns="">
      <p:transition spd="slow" advTm="12157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1573"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0819DF2-E7A7-9C99-8D89-0E3AD0269572}"/>
              </a:ext>
            </a:extLst>
          </p:cNvPr>
          <p:cNvSpPr>
            <a:spLocks noGrp="1"/>
          </p:cNvSpPr>
          <p:nvPr>
            <p:ph type="sldNum" sz="quarter" idx="10"/>
          </p:nvPr>
        </p:nvSpPr>
        <p:spPr/>
        <p:txBody>
          <a:bodyPr/>
          <a:lstStyle/>
          <a:p>
            <a:fld id="{D495E168-DA5E-4888-8D8A-92B118324C14}" type="slidenum">
              <a:rPr lang="en-US" noProof="0" smtClean="0"/>
              <a:pPr/>
              <a:t>18</a:t>
            </a:fld>
            <a:endParaRPr lang="en-US" noProof="0" dirty="0"/>
          </a:p>
        </p:txBody>
      </p:sp>
      <p:sp>
        <p:nvSpPr>
          <p:cNvPr id="3" name="TextBox 2">
            <a:extLst>
              <a:ext uri="{FF2B5EF4-FFF2-40B4-BE49-F238E27FC236}">
                <a16:creationId xmlns:a16="http://schemas.microsoft.com/office/drawing/2014/main" id="{CCCEC689-5D2E-BC47-1D91-6600FCBD11E6}"/>
              </a:ext>
            </a:extLst>
          </p:cNvPr>
          <p:cNvSpPr txBox="1"/>
          <p:nvPr/>
        </p:nvSpPr>
        <p:spPr>
          <a:xfrm>
            <a:off x="2814074" y="469718"/>
            <a:ext cx="6563851" cy="5906938"/>
          </a:xfrm>
          <a:prstGeom prst="rect">
            <a:avLst/>
          </a:prstGeom>
          <a:noFill/>
        </p:spPr>
        <p:txBody>
          <a:bodyPr wrap="square" rtlCol="0">
            <a:spAutoFit/>
          </a:bodyPr>
          <a:lstStyle/>
          <a:p>
            <a:pPr marL="0" marR="0" algn="ctr">
              <a:lnSpc>
                <a:spcPct val="107000"/>
              </a:lnSpc>
              <a:spcBef>
                <a:spcPts val="0"/>
              </a:spcBef>
              <a:spcAft>
                <a:spcPts val="800"/>
              </a:spcAft>
            </a:pPr>
            <a:r>
              <a:rPr lang="en-US" sz="2400" b="1" kern="100" dirty="0">
                <a:solidFill>
                  <a:srgbClr val="FFFF00"/>
                </a:solidFill>
                <a:effectLst/>
                <a:latin typeface="Times New Roman" panose="02020603050405020304" pitchFamily="18" charset="0"/>
                <a:ea typeface="Aptos" panose="020B0004020202020204" pitchFamily="34" charset="0"/>
                <a:cs typeface="Times New Roman" panose="02020603050405020304" pitchFamily="18" charset="0"/>
              </a:rPr>
              <a:t>References</a:t>
            </a:r>
          </a:p>
          <a:p>
            <a:pPr marL="0" marR="0">
              <a:lnSpc>
                <a:spcPct val="107000"/>
              </a:lnSpc>
              <a:spcBef>
                <a:spcPts val="0"/>
              </a:spcBef>
              <a:spcAft>
                <a:spcPts val="800"/>
              </a:spcAft>
            </a:pPr>
            <a:r>
              <a:rPr lang="en-US" sz="1000" b="1" kern="100" dirty="0">
                <a:solidFill>
                  <a:srgbClr val="FFFF00"/>
                </a:solidFill>
                <a:effectLst/>
                <a:latin typeface="Times New Roman" panose="02020603050405020304" pitchFamily="18" charset="0"/>
                <a:ea typeface="Aptos" panose="020B0004020202020204" pitchFamily="34" charset="0"/>
                <a:cs typeface="Times New Roman" panose="02020603050405020304" pitchFamily="18" charset="0"/>
              </a:rPr>
              <a:t>Bullock, L. M., </a:t>
            </a:r>
            <a:r>
              <a:rPr lang="en-US" sz="1000" b="1" kern="100" dirty="0" err="1">
                <a:solidFill>
                  <a:srgbClr val="FFFF00"/>
                </a:solidFill>
                <a:effectLst/>
                <a:latin typeface="Times New Roman" panose="02020603050405020304" pitchFamily="18" charset="0"/>
                <a:ea typeface="Aptos" panose="020B0004020202020204" pitchFamily="34" charset="0"/>
                <a:cs typeface="Times New Roman" panose="02020603050405020304" pitchFamily="18" charset="0"/>
              </a:rPr>
              <a:t>Akintade</a:t>
            </a:r>
            <a:r>
              <a:rPr lang="en-US" sz="1000" b="1" kern="100" dirty="0">
                <a:solidFill>
                  <a:srgbClr val="FFFF00"/>
                </a:solidFill>
                <a:effectLst/>
                <a:latin typeface="Times New Roman" panose="02020603050405020304" pitchFamily="18" charset="0"/>
                <a:ea typeface="Aptos" panose="020B0004020202020204" pitchFamily="34" charset="0"/>
                <a:cs typeface="Times New Roman" panose="02020603050405020304" pitchFamily="18" charset="0"/>
              </a:rPr>
              <a:t>, B., Appleby, T., &amp; </a:t>
            </a:r>
            <a:r>
              <a:rPr lang="en-US" sz="1000" b="1" kern="100" dirty="0" err="1">
                <a:solidFill>
                  <a:srgbClr val="FFFF00"/>
                </a:solidFill>
                <a:effectLst/>
                <a:latin typeface="Times New Roman" panose="02020603050405020304" pitchFamily="18" charset="0"/>
                <a:ea typeface="Aptos" panose="020B0004020202020204" pitchFamily="34" charset="0"/>
                <a:cs typeface="Times New Roman" panose="02020603050405020304" pitchFamily="18" charset="0"/>
              </a:rPr>
              <a:t>Idenbaum</a:t>
            </a:r>
            <a:r>
              <a:rPr lang="en-US" sz="1000" b="1" kern="100" dirty="0">
                <a:solidFill>
                  <a:srgbClr val="FFFF00"/>
                </a:solidFill>
                <a:effectLst/>
                <a:latin typeface="Times New Roman" panose="02020603050405020304" pitchFamily="18" charset="0"/>
                <a:ea typeface="Aptos" panose="020B0004020202020204" pitchFamily="34" charset="0"/>
                <a:cs typeface="Times New Roman" panose="02020603050405020304" pitchFamily="18" charset="0"/>
              </a:rPr>
              <a:t>-Bates, K. (2022). Development and Implementation a	Novel Advanced Practice Provider Mentorship Model. </a:t>
            </a:r>
            <a:r>
              <a:rPr lang="en-US" sz="1000" b="1" i="1" kern="100" dirty="0">
                <a:solidFill>
                  <a:srgbClr val="FFFF00"/>
                </a:solidFill>
                <a:effectLst/>
                <a:latin typeface="Times New Roman" panose="02020603050405020304" pitchFamily="18" charset="0"/>
                <a:ea typeface="Aptos" panose="020B0004020202020204" pitchFamily="34" charset="0"/>
                <a:cs typeface="Times New Roman" panose="02020603050405020304" pitchFamily="18" charset="0"/>
              </a:rPr>
              <a:t>The Journal for Nurse Practitioners</a:t>
            </a:r>
            <a:r>
              <a:rPr lang="en-US" sz="1000" b="1" kern="100" dirty="0">
                <a:solidFill>
                  <a:srgbClr val="FFFF00"/>
                </a:solidFill>
                <a:effectLst/>
                <a:latin typeface="Times New Roman" panose="02020603050405020304" pitchFamily="18" charset="0"/>
                <a:ea typeface="Aptos" panose="020B0004020202020204" pitchFamily="34" charset="0"/>
                <a:cs typeface="Times New Roman" panose="02020603050405020304" pitchFamily="18" charset="0"/>
              </a:rPr>
              <a:t>, </a:t>
            </a:r>
            <a:r>
              <a:rPr lang="en-US" sz="1000" b="1" i="1" kern="100" dirty="0">
                <a:solidFill>
                  <a:srgbClr val="FFFF00"/>
                </a:solidFill>
                <a:effectLst/>
                <a:latin typeface="Times New Roman" panose="02020603050405020304" pitchFamily="18" charset="0"/>
                <a:ea typeface="Aptos" panose="020B0004020202020204" pitchFamily="34" charset="0"/>
                <a:cs typeface="Times New Roman" panose="02020603050405020304" pitchFamily="18" charset="0"/>
              </a:rPr>
              <a:t>18</a:t>
            </a:r>
            <a:r>
              <a:rPr lang="en-US" sz="1000" b="1" kern="100" dirty="0">
                <a:solidFill>
                  <a:srgbClr val="FFFF00"/>
                </a:solidFill>
                <a:effectLst/>
                <a:latin typeface="Times New Roman" panose="02020603050405020304" pitchFamily="18" charset="0"/>
                <a:ea typeface="Aptos" panose="020B0004020202020204" pitchFamily="34" charset="0"/>
                <a:cs typeface="Times New Roman" panose="02020603050405020304" pitchFamily="18" charset="0"/>
              </a:rPr>
              <a:t>(7).	https://doi.org/10.1016/j.nurpra.2022.04.026</a:t>
            </a:r>
          </a:p>
          <a:p>
            <a:pPr marL="0" marR="0">
              <a:lnSpc>
                <a:spcPct val="107000"/>
              </a:lnSpc>
              <a:spcBef>
                <a:spcPts val="0"/>
              </a:spcBef>
              <a:spcAft>
                <a:spcPts val="800"/>
              </a:spcAft>
            </a:pPr>
            <a:r>
              <a:rPr lang="en-US" sz="1000" b="1" kern="100" dirty="0" err="1">
                <a:solidFill>
                  <a:srgbClr val="FFFF00"/>
                </a:solidFill>
                <a:effectLst/>
                <a:latin typeface="Times New Roman" panose="02020603050405020304" pitchFamily="18" charset="0"/>
                <a:ea typeface="Aptos" panose="020B0004020202020204" pitchFamily="34" charset="0"/>
                <a:cs typeface="Times New Roman" panose="02020603050405020304" pitchFamily="18" charset="0"/>
              </a:rPr>
              <a:t>Demeke</a:t>
            </a:r>
            <a:r>
              <a:rPr lang="en-US" sz="1000" b="1" kern="100" dirty="0">
                <a:solidFill>
                  <a:srgbClr val="FFFF00"/>
                </a:solidFill>
                <a:effectLst/>
                <a:latin typeface="Times New Roman" panose="02020603050405020304" pitchFamily="18" charset="0"/>
                <a:ea typeface="Aptos" panose="020B0004020202020204" pitchFamily="34" charset="0"/>
                <a:cs typeface="Times New Roman" panose="02020603050405020304" pitchFamily="18" charset="0"/>
              </a:rPr>
              <a:t>, G. K., Engen, M. van, &amp; Markos, S. (2024). Servant Leadership in the Healthcare Literature: A	Systematic Review. </a:t>
            </a:r>
            <a:r>
              <a:rPr lang="en-US" sz="1000" b="1" i="1" kern="100" dirty="0">
                <a:solidFill>
                  <a:srgbClr val="FFFF00"/>
                </a:solidFill>
                <a:effectLst/>
                <a:latin typeface="Times New Roman" panose="02020603050405020304" pitchFamily="18" charset="0"/>
                <a:ea typeface="Aptos" panose="020B0004020202020204" pitchFamily="34" charset="0"/>
                <a:cs typeface="Times New Roman" panose="02020603050405020304" pitchFamily="18" charset="0"/>
              </a:rPr>
              <a:t>Journal of Healthcare Leadership</a:t>
            </a:r>
            <a:r>
              <a:rPr lang="en-US" sz="1000" b="1" kern="100" dirty="0">
                <a:solidFill>
                  <a:srgbClr val="FFFF00"/>
                </a:solidFill>
                <a:effectLst/>
                <a:latin typeface="Times New Roman" panose="02020603050405020304" pitchFamily="18" charset="0"/>
                <a:ea typeface="Aptos" panose="020B0004020202020204" pitchFamily="34" charset="0"/>
                <a:cs typeface="Times New Roman" panose="02020603050405020304" pitchFamily="18" charset="0"/>
              </a:rPr>
              <a:t>, </a:t>
            </a:r>
            <a:r>
              <a:rPr lang="en-US" sz="1000" b="1" i="1" kern="100" dirty="0">
                <a:solidFill>
                  <a:srgbClr val="FFFF00"/>
                </a:solidFill>
                <a:effectLst/>
                <a:latin typeface="Times New Roman" panose="02020603050405020304" pitchFamily="18" charset="0"/>
                <a:ea typeface="Aptos" panose="020B0004020202020204" pitchFamily="34" charset="0"/>
                <a:cs typeface="Times New Roman" panose="02020603050405020304" pitchFamily="18" charset="0"/>
              </a:rPr>
              <a:t>Volume 16</a:t>
            </a:r>
            <a:r>
              <a:rPr lang="en-US" sz="1000" b="1" kern="100" dirty="0">
                <a:solidFill>
                  <a:srgbClr val="FFFF00"/>
                </a:solidFill>
                <a:effectLst/>
                <a:latin typeface="Times New Roman" panose="02020603050405020304" pitchFamily="18" charset="0"/>
                <a:ea typeface="Aptos" panose="020B0004020202020204" pitchFamily="34" charset="0"/>
                <a:cs typeface="Times New Roman" panose="02020603050405020304" pitchFamily="18" charset="0"/>
              </a:rPr>
              <a:t>(16), 1–14.	https://doi.org/10.2147/jhl.s440160</a:t>
            </a:r>
          </a:p>
          <a:p>
            <a:pPr marL="0" marR="0">
              <a:lnSpc>
                <a:spcPct val="107000"/>
              </a:lnSpc>
              <a:spcBef>
                <a:spcPts val="0"/>
              </a:spcBef>
              <a:spcAft>
                <a:spcPts val="800"/>
              </a:spcAft>
            </a:pPr>
            <a:r>
              <a:rPr lang="en-US" sz="1000" b="1" kern="100" dirty="0">
                <a:solidFill>
                  <a:srgbClr val="FFFF00"/>
                </a:solidFill>
                <a:effectLst/>
                <a:latin typeface="Times New Roman" panose="02020603050405020304" pitchFamily="18" charset="0"/>
                <a:ea typeface="Aptos" panose="020B0004020202020204" pitchFamily="34" charset="0"/>
                <a:cs typeface="Times New Roman" panose="02020603050405020304" pitchFamily="18" charset="0"/>
              </a:rPr>
              <a:t>Fernandez, A. (2022, June 16). </a:t>
            </a:r>
            <a:r>
              <a:rPr lang="en-US" sz="1000" b="1" i="1" kern="100" dirty="0">
                <a:solidFill>
                  <a:srgbClr val="FFFF00"/>
                </a:solidFill>
                <a:effectLst/>
                <a:latin typeface="Times New Roman" panose="02020603050405020304" pitchFamily="18" charset="0"/>
                <a:ea typeface="Aptos" panose="020B0004020202020204" pitchFamily="34" charset="0"/>
                <a:cs typeface="Times New Roman" panose="02020603050405020304" pitchFamily="18" charset="0"/>
              </a:rPr>
              <a:t>The benefits of networking for nurse practitioners</a:t>
            </a:r>
            <a:r>
              <a:rPr lang="en-US" sz="1000" b="1" kern="100" dirty="0">
                <a:solidFill>
                  <a:srgbClr val="FFFF00"/>
                </a:solidFill>
                <a:effectLst/>
                <a:latin typeface="Times New Roman" panose="02020603050405020304" pitchFamily="18" charset="0"/>
                <a:ea typeface="Aptos" panose="020B0004020202020204" pitchFamily="34" charset="0"/>
                <a:cs typeface="Times New Roman" panose="02020603050405020304" pitchFamily="18" charset="0"/>
              </a:rPr>
              <a:t>. American Association of	Nurse Practitioners. https://www.aanp.org/news-feed/the-benefits-of-networking-for-nurse	practitioners</a:t>
            </a:r>
          </a:p>
          <a:p>
            <a:pPr marL="0" marR="0">
              <a:lnSpc>
                <a:spcPct val="107000"/>
              </a:lnSpc>
              <a:spcBef>
                <a:spcPts val="0"/>
              </a:spcBef>
              <a:spcAft>
                <a:spcPts val="800"/>
              </a:spcAft>
            </a:pPr>
            <a:r>
              <a:rPr lang="en-US" sz="1000" b="1" kern="100" dirty="0">
                <a:solidFill>
                  <a:srgbClr val="FFFF00"/>
                </a:solidFill>
                <a:effectLst/>
                <a:latin typeface="Times New Roman" panose="02020603050405020304" pitchFamily="18" charset="0"/>
                <a:ea typeface="Aptos" panose="020B0004020202020204" pitchFamily="34" charset="0"/>
                <a:cs typeface="Times New Roman" panose="02020603050405020304" pitchFamily="18" charset="0"/>
              </a:rPr>
              <a:t>‌Grossman, S., &amp; </a:t>
            </a:r>
            <a:r>
              <a:rPr lang="en-US" sz="1000" b="1" kern="100" dirty="0" err="1">
                <a:solidFill>
                  <a:srgbClr val="FFFF00"/>
                </a:solidFill>
                <a:effectLst/>
                <a:latin typeface="Times New Roman" panose="02020603050405020304" pitchFamily="18" charset="0"/>
                <a:ea typeface="Aptos" panose="020B0004020202020204" pitchFamily="34" charset="0"/>
                <a:cs typeface="Times New Roman" panose="02020603050405020304" pitchFamily="18" charset="0"/>
              </a:rPr>
              <a:t>Valiga</a:t>
            </a:r>
            <a:r>
              <a:rPr lang="en-US" sz="1000" b="1" kern="100" dirty="0">
                <a:solidFill>
                  <a:srgbClr val="FFFF00"/>
                </a:solidFill>
                <a:effectLst/>
                <a:latin typeface="Times New Roman" panose="02020603050405020304" pitchFamily="18" charset="0"/>
                <a:ea typeface="Aptos" panose="020B0004020202020204" pitchFamily="34" charset="0"/>
                <a:cs typeface="Times New Roman" panose="02020603050405020304" pitchFamily="18" charset="0"/>
              </a:rPr>
              <a:t>, T. (2021). </a:t>
            </a:r>
            <a:r>
              <a:rPr lang="en-US" sz="1000" b="1" i="1" kern="100" dirty="0">
                <a:solidFill>
                  <a:srgbClr val="FFFF00"/>
                </a:solidFill>
                <a:effectLst/>
                <a:latin typeface="Times New Roman" panose="02020603050405020304" pitchFamily="18" charset="0"/>
                <a:ea typeface="Aptos" panose="020B0004020202020204" pitchFamily="34" charset="0"/>
                <a:cs typeface="Times New Roman" panose="02020603050405020304" pitchFamily="18" charset="0"/>
              </a:rPr>
              <a:t>New leadership challenge: Creating the future of nursing.</a:t>
            </a:r>
            <a:r>
              <a:rPr lang="en-US" sz="1000" b="1" kern="100" dirty="0">
                <a:solidFill>
                  <a:srgbClr val="FFFF00"/>
                </a:solidFill>
                <a:effectLst/>
                <a:latin typeface="Times New Roman" panose="02020603050405020304" pitchFamily="18" charset="0"/>
                <a:ea typeface="Aptos" panose="020B0004020202020204" pitchFamily="34" charset="0"/>
                <a:cs typeface="Times New Roman" panose="02020603050405020304" pitchFamily="18" charset="0"/>
              </a:rPr>
              <a:t>		F A Davis.</a:t>
            </a:r>
          </a:p>
          <a:p>
            <a:pPr marL="0" marR="0">
              <a:lnSpc>
                <a:spcPct val="107000"/>
              </a:lnSpc>
              <a:spcBef>
                <a:spcPts val="0"/>
              </a:spcBef>
              <a:spcAft>
                <a:spcPts val="800"/>
              </a:spcAft>
            </a:pPr>
            <a:r>
              <a:rPr lang="en-US" sz="1000" b="1" kern="100" dirty="0">
                <a:solidFill>
                  <a:srgbClr val="FFFF00"/>
                </a:solidFill>
                <a:effectLst/>
                <a:latin typeface="Times New Roman" panose="02020603050405020304" pitchFamily="18" charset="0"/>
                <a:ea typeface="Aptos" panose="020B0004020202020204" pitchFamily="34" charset="0"/>
                <a:cs typeface="Times New Roman" panose="02020603050405020304" pitchFamily="18" charset="0"/>
              </a:rPr>
              <a:t>Heinen, M., </a:t>
            </a:r>
            <a:r>
              <a:rPr lang="en-US" sz="1000" b="1" kern="100" dirty="0" err="1">
                <a:solidFill>
                  <a:srgbClr val="FFFF00"/>
                </a:solidFill>
                <a:effectLst/>
                <a:latin typeface="Times New Roman" panose="02020603050405020304" pitchFamily="18" charset="0"/>
                <a:ea typeface="Aptos" panose="020B0004020202020204" pitchFamily="34" charset="0"/>
                <a:cs typeface="Times New Roman" panose="02020603050405020304" pitchFamily="18" charset="0"/>
              </a:rPr>
              <a:t>Oostveen</a:t>
            </a:r>
            <a:r>
              <a:rPr lang="en-US" sz="1000" b="1" kern="100" dirty="0">
                <a:solidFill>
                  <a:srgbClr val="FFFF00"/>
                </a:solidFill>
                <a:effectLst/>
                <a:latin typeface="Times New Roman" panose="02020603050405020304" pitchFamily="18" charset="0"/>
                <a:ea typeface="Aptos" panose="020B0004020202020204" pitchFamily="34" charset="0"/>
                <a:cs typeface="Times New Roman" panose="02020603050405020304" pitchFamily="18" charset="0"/>
              </a:rPr>
              <a:t>, C., Peters, J., Vermeulen, H., &amp; Huis, A. (2019). An Integrative Review of Leadership	Competencies and Attributes in Advanced Nursing Practice. </a:t>
            </a:r>
            <a:r>
              <a:rPr lang="en-US" sz="1000" b="1" i="1" kern="100" dirty="0">
                <a:solidFill>
                  <a:srgbClr val="FFFF00"/>
                </a:solidFill>
                <a:effectLst/>
                <a:latin typeface="Times New Roman" panose="02020603050405020304" pitchFamily="18" charset="0"/>
                <a:ea typeface="Aptos" panose="020B0004020202020204" pitchFamily="34" charset="0"/>
                <a:cs typeface="Times New Roman" panose="02020603050405020304" pitchFamily="18" charset="0"/>
              </a:rPr>
              <a:t>Journal of Advanced Nursing</a:t>
            </a:r>
            <a:r>
              <a:rPr lang="en-US" sz="1000" b="1" kern="100" dirty="0">
                <a:solidFill>
                  <a:srgbClr val="FFFF00"/>
                </a:solidFill>
                <a:effectLst/>
                <a:latin typeface="Times New Roman" panose="02020603050405020304" pitchFamily="18" charset="0"/>
                <a:ea typeface="Aptos" panose="020B0004020202020204" pitchFamily="34" charset="0"/>
                <a:cs typeface="Times New Roman" panose="02020603050405020304" pitchFamily="18" charset="0"/>
              </a:rPr>
              <a:t>, </a:t>
            </a:r>
            <a:r>
              <a:rPr lang="en-US" sz="1000" b="1" i="1" kern="100" dirty="0">
                <a:solidFill>
                  <a:srgbClr val="FFFF00"/>
                </a:solidFill>
                <a:effectLst/>
                <a:latin typeface="Times New Roman" panose="02020603050405020304" pitchFamily="18" charset="0"/>
                <a:ea typeface="Aptos" panose="020B0004020202020204" pitchFamily="34" charset="0"/>
                <a:cs typeface="Times New Roman" panose="02020603050405020304" pitchFamily="18" charset="0"/>
              </a:rPr>
              <a:t>75</a:t>
            </a:r>
            <a:r>
              <a:rPr lang="en-US" sz="1000" b="1" kern="100" dirty="0">
                <a:solidFill>
                  <a:srgbClr val="FFFF00"/>
                </a:solidFill>
                <a:effectLst/>
                <a:latin typeface="Times New Roman" panose="02020603050405020304" pitchFamily="18" charset="0"/>
                <a:ea typeface="Aptos" panose="020B0004020202020204" pitchFamily="34" charset="0"/>
                <a:cs typeface="Times New Roman" panose="02020603050405020304" pitchFamily="18" charset="0"/>
              </a:rPr>
              <a:t>(11).	https://doi.org/10.1111/jan.14092</a:t>
            </a:r>
          </a:p>
          <a:p>
            <a:pPr marL="0" marR="0">
              <a:lnSpc>
                <a:spcPct val="107000"/>
              </a:lnSpc>
              <a:spcBef>
                <a:spcPts val="0"/>
              </a:spcBef>
              <a:spcAft>
                <a:spcPts val="800"/>
              </a:spcAft>
            </a:pPr>
            <a:r>
              <a:rPr lang="en-US" sz="1000" b="1" kern="100" dirty="0">
                <a:solidFill>
                  <a:srgbClr val="FFFF00"/>
                </a:solidFill>
                <a:effectLst/>
                <a:latin typeface="Times New Roman" panose="02020603050405020304" pitchFamily="18" charset="0"/>
                <a:ea typeface="Aptos" panose="020B0004020202020204" pitchFamily="34" charset="0"/>
                <a:cs typeface="Times New Roman" panose="02020603050405020304" pitchFamily="18" charset="0"/>
              </a:rPr>
              <a:t>Lamb, A., Martin-</a:t>
            </a:r>
            <a:r>
              <a:rPr lang="en-US" sz="1000" b="1" kern="100" dirty="0" err="1">
                <a:solidFill>
                  <a:srgbClr val="FFFF00"/>
                </a:solidFill>
                <a:effectLst/>
                <a:latin typeface="Times New Roman" panose="02020603050405020304" pitchFamily="18" charset="0"/>
                <a:ea typeface="Aptos" panose="020B0004020202020204" pitchFamily="34" charset="0"/>
                <a:cs typeface="Times New Roman" panose="02020603050405020304" pitchFamily="18" charset="0"/>
              </a:rPr>
              <a:t>Misener</a:t>
            </a:r>
            <a:r>
              <a:rPr lang="en-US" sz="1000" b="1" kern="100" dirty="0">
                <a:solidFill>
                  <a:srgbClr val="FFFF00"/>
                </a:solidFill>
                <a:effectLst/>
                <a:latin typeface="Times New Roman" panose="02020603050405020304" pitchFamily="18" charset="0"/>
                <a:ea typeface="Aptos" panose="020B0004020202020204" pitchFamily="34" charset="0"/>
                <a:cs typeface="Times New Roman" panose="02020603050405020304" pitchFamily="18" charset="0"/>
              </a:rPr>
              <a:t>, R., Bryant-</a:t>
            </a:r>
            <a:r>
              <a:rPr lang="en-US" sz="1000" b="1" kern="100" dirty="0" err="1">
                <a:solidFill>
                  <a:srgbClr val="FFFF00"/>
                </a:solidFill>
                <a:effectLst/>
                <a:latin typeface="Times New Roman" panose="02020603050405020304" pitchFamily="18" charset="0"/>
                <a:ea typeface="Aptos" panose="020B0004020202020204" pitchFamily="34" charset="0"/>
                <a:cs typeface="Times New Roman" panose="02020603050405020304" pitchFamily="18" charset="0"/>
              </a:rPr>
              <a:t>Lukosius</a:t>
            </a:r>
            <a:r>
              <a:rPr lang="en-US" sz="1000" b="1" kern="100" dirty="0">
                <a:solidFill>
                  <a:srgbClr val="FFFF00"/>
                </a:solidFill>
                <a:effectLst/>
                <a:latin typeface="Times New Roman" panose="02020603050405020304" pitchFamily="18" charset="0"/>
                <a:ea typeface="Aptos" panose="020B0004020202020204" pitchFamily="34" charset="0"/>
                <a:cs typeface="Times New Roman" panose="02020603050405020304" pitchFamily="18" charset="0"/>
              </a:rPr>
              <a:t>, D., &amp; Latimer, M. (2019). Describing the leadership	capabilities of	advanced practice nurses using a qualitative descriptive study. </a:t>
            </a:r>
            <a:r>
              <a:rPr lang="en-US" sz="1000" b="1" i="1" kern="100" dirty="0">
                <a:solidFill>
                  <a:srgbClr val="FFFF00"/>
                </a:solidFill>
                <a:effectLst/>
                <a:latin typeface="Times New Roman" panose="02020603050405020304" pitchFamily="18" charset="0"/>
                <a:ea typeface="Aptos" panose="020B0004020202020204" pitchFamily="34" charset="0"/>
                <a:cs typeface="Times New Roman" panose="02020603050405020304" pitchFamily="18" charset="0"/>
              </a:rPr>
              <a:t>Nursing Open</a:t>
            </a:r>
            <a:r>
              <a:rPr lang="en-US" sz="1000" b="1" kern="100" dirty="0">
                <a:solidFill>
                  <a:srgbClr val="FFFF00"/>
                </a:solidFill>
                <a:effectLst/>
                <a:latin typeface="Times New Roman" panose="02020603050405020304" pitchFamily="18" charset="0"/>
                <a:ea typeface="Aptos" panose="020B0004020202020204" pitchFamily="34" charset="0"/>
                <a:cs typeface="Times New Roman" panose="02020603050405020304" pitchFamily="18" charset="0"/>
              </a:rPr>
              <a:t>, </a:t>
            </a:r>
            <a:r>
              <a:rPr lang="en-US" sz="1000" b="1" i="1" kern="100" dirty="0">
                <a:solidFill>
                  <a:srgbClr val="FFFF00"/>
                </a:solidFill>
                <a:effectLst/>
                <a:latin typeface="Times New Roman" panose="02020603050405020304" pitchFamily="18" charset="0"/>
                <a:ea typeface="Aptos" panose="020B0004020202020204" pitchFamily="34" charset="0"/>
                <a:cs typeface="Times New Roman" panose="02020603050405020304" pitchFamily="18" charset="0"/>
              </a:rPr>
              <a:t>5</a:t>
            </a:r>
            <a:r>
              <a:rPr lang="en-US" sz="1000" b="1" kern="100" dirty="0">
                <a:solidFill>
                  <a:srgbClr val="FFFF00"/>
                </a:solidFill>
                <a:effectLst/>
                <a:latin typeface="Times New Roman" panose="02020603050405020304" pitchFamily="18" charset="0"/>
                <a:ea typeface="Aptos" panose="020B0004020202020204" pitchFamily="34" charset="0"/>
                <a:cs typeface="Times New Roman" panose="02020603050405020304" pitchFamily="18" charset="0"/>
              </a:rPr>
              <a:t>(3),	400–413.	https://doi.org/10.1002/nop2.150</a:t>
            </a:r>
          </a:p>
          <a:p>
            <a:pPr marL="0" marR="0">
              <a:lnSpc>
                <a:spcPct val="107000"/>
              </a:lnSpc>
              <a:spcBef>
                <a:spcPts val="0"/>
              </a:spcBef>
              <a:spcAft>
                <a:spcPts val="800"/>
              </a:spcAft>
            </a:pPr>
            <a:r>
              <a:rPr lang="en-US" sz="1000" b="1" kern="100" dirty="0" err="1">
                <a:solidFill>
                  <a:srgbClr val="FFFF00"/>
                </a:solidFill>
                <a:effectLst/>
                <a:latin typeface="Times New Roman" panose="02020603050405020304" pitchFamily="18" charset="0"/>
                <a:ea typeface="Aptos" panose="020B0004020202020204" pitchFamily="34" charset="0"/>
                <a:cs typeface="Times New Roman" panose="02020603050405020304" pitchFamily="18" charset="0"/>
              </a:rPr>
              <a:t>Louwagie</a:t>
            </a:r>
            <a:r>
              <a:rPr lang="en-US" sz="1000" b="1" kern="100" dirty="0">
                <a:solidFill>
                  <a:srgbClr val="FFFF00"/>
                </a:solidFill>
                <a:effectLst/>
                <a:latin typeface="Times New Roman" panose="02020603050405020304" pitchFamily="18" charset="0"/>
                <a:ea typeface="Aptos" panose="020B0004020202020204" pitchFamily="34" charset="0"/>
                <a:cs typeface="Times New Roman" panose="02020603050405020304" pitchFamily="18" charset="0"/>
              </a:rPr>
              <a:t>, V. S., Herndon, J. S., </a:t>
            </a:r>
            <a:r>
              <a:rPr lang="en-US" sz="1000" b="1" kern="100" dirty="0" err="1">
                <a:solidFill>
                  <a:srgbClr val="FFFF00"/>
                </a:solidFill>
                <a:effectLst/>
                <a:latin typeface="Times New Roman" panose="02020603050405020304" pitchFamily="18" charset="0"/>
                <a:ea typeface="Aptos" panose="020B0004020202020204" pitchFamily="34" charset="0"/>
                <a:cs typeface="Times New Roman" panose="02020603050405020304" pitchFamily="18" charset="0"/>
              </a:rPr>
              <a:t>Schenzel</a:t>
            </a:r>
            <a:r>
              <a:rPr lang="en-US" sz="1000" b="1" kern="100" dirty="0">
                <a:solidFill>
                  <a:srgbClr val="FFFF00"/>
                </a:solidFill>
                <a:effectLst/>
                <a:latin typeface="Times New Roman" panose="02020603050405020304" pitchFamily="18" charset="0"/>
                <a:ea typeface="Aptos" panose="020B0004020202020204" pitchFamily="34" charset="0"/>
                <a:cs typeface="Times New Roman" panose="02020603050405020304" pitchFamily="18" charset="0"/>
              </a:rPr>
              <a:t>, H. A., </a:t>
            </a:r>
            <a:r>
              <a:rPr lang="en-US" sz="1000" b="1" kern="100" dirty="0" err="1">
                <a:solidFill>
                  <a:srgbClr val="FFFF00"/>
                </a:solidFill>
                <a:effectLst/>
                <a:latin typeface="Times New Roman" panose="02020603050405020304" pitchFamily="18" charset="0"/>
                <a:ea typeface="Aptos" panose="020B0004020202020204" pitchFamily="34" charset="0"/>
                <a:cs typeface="Times New Roman" panose="02020603050405020304" pitchFamily="18" charset="0"/>
              </a:rPr>
              <a:t>Strelow</a:t>
            </a:r>
            <a:r>
              <a:rPr lang="en-US" sz="1000" b="1" kern="100" dirty="0">
                <a:solidFill>
                  <a:srgbClr val="FFFF00"/>
                </a:solidFill>
                <a:effectLst/>
                <a:latin typeface="Times New Roman" panose="02020603050405020304" pitchFamily="18" charset="0"/>
                <a:ea typeface="Aptos" panose="020B0004020202020204" pitchFamily="34" charset="0"/>
                <a:cs typeface="Times New Roman" panose="02020603050405020304" pitchFamily="18" charset="0"/>
              </a:rPr>
              <a:t>, B. A., Cumberland, E., &amp; </a:t>
            </a:r>
            <a:r>
              <a:rPr lang="en-US" sz="1000" b="1" kern="100" dirty="0" err="1">
                <a:solidFill>
                  <a:srgbClr val="FFFF00"/>
                </a:solidFill>
                <a:effectLst/>
                <a:latin typeface="Times New Roman" panose="02020603050405020304" pitchFamily="18" charset="0"/>
                <a:ea typeface="Aptos" panose="020B0004020202020204" pitchFamily="34" charset="0"/>
                <a:cs typeface="Times New Roman" panose="02020603050405020304" pitchFamily="18" charset="0"/>
              </a:rPr>
              <a:t>Oxentenko</a:t>
            </a:r>
            <a:r>
              <a:rPr lang="en-US" sz="1000" b="1" kern="100" dirty="0">
                <a:solidFill>
                  <a:srgbClr val="FFFF00"/>
                </a:solidFill>
                <a:effectLst/>
                <a:latin typeface="Times New Roman" panose="02020603050405020304" pitchFamily="18" charset="0"/>
                <a:ea typeface="Aptos" panose="020B0004020202020204" pitchFamily="34" charset="0"/>
                <a:cs typeface="Times New Roman" panose="02020603050405020304" pitchFamily="18" charset="0"/>
              </a:rPr>
              <a:t>, A. S. (2024).	Mentorship Impact for Advanced Practice Registered Nurses. </a:t>
            </a:r>
            <a:r>
              <a:rPr lang="en-US" sz="1000" b="1" i="1" kern="100" dirty="0">
                <a:solidFill>
                  <a:srgbClr val="FFFF00"/>
                </a:solidFill>
                <a:effectLst/>
                <a:latin typeface="Times New Roman" panose="02020603050405020304" pitchFamily="18" charset="0"/>
                <a:ea typeface="Aptos" panose="020B0004020202020204" pitchFamily="34" charset="0"/>
                <a:cs typeface="Times New Roman" panose="02020603050405020304" pitchFamily="18" charset="0"/>
              </a:rPr>
              <a:t>The Journal for Nurse	Practitioners</a:t>
            </a:r>
            <a:r>
              <a:rPr lang="en-US" sz="1000" b="1" kern="100" dirty="0">
                <a:solidFill>
                  <a:srgbClr val="FFFF00"/>
                </a:solidFill>
                <a:effectLst/>
                <a:latin typeface="Times New Roman" panose="02020603050405020304" pitchFamily="18" charset="0"/>
                <a:ea typeface="Aptos" panose="020B0004020202020204" pitchFamily="34" charset="0"/>
                <a:cs typeface="Times New Roman" panose="02020603050405020304" pitchFamily="18" charset="0"/>
              </a:rPr>
              <a:t>, </a:t>
            </a:r>
            <a:r>
              <a:rPr lang="en-US" sz="1000" b="1" i="1" kern="100" dirty="0">
                <a:solidFill>
                  <a:srgbClr val="FFFF00"/>
                </a:solidFill>
                <a:effectLst/>
                <a:latin typeface="Times New Roman" panose="02020603050405020304" pitchFamily="18" charset="0"/>
                <a:ea typeface="Aptos" panose="020B0004020202020204" pitchFamily="34" charset="0"/>
                <a:cs typeface="Times New Roman" panose="02020603050405020304" pitchFamily="18" charset="0"/>
              </a:rPr>
              <a:t>20</a:t>
            </a:r>
            <a:r>
              <a:rPr lang="en-US" sz="1000" b="1" kern="100" dirty="0">
                <a:solidFill>
                  <a:srgbClr val="FFFF00"/>
                </a:solidFill>
                <a:effectLst/>
                <a:latin typeface="Times New Roman" panose="02020603050405020304" pitchFamily="18" charset="0"/>
                <a:ea typeface="Aptos" panose="020B0004020202020204" pitchFamily="34" charset="0"/>
                <a:cs typeface="Times New Roman" panose="02020603050405020304" pitchFamily="18" charset="0"/>
              </a:rPr>
              <a:t>(9), 105160–105160. https://doi.org/10.1016/j.nurpra.2024.105160</a:t>
            </a:r>
          </a:p>
          <a:p>
            <a:pPr marL="0" marR="0">
              <a:lnSpc>
                <a:spcPct val="107000"/>
              </a:lnSpc>
              <a:spcBef>
                <a:spcPts val="0"/>
              </a:spcBef>
              <a:spcAft>
                <a:spcPts val="800"/>
              </a:spcAft>
            </a:pPr>
            <a:r>
              <a:rPr lang="en-US" sz="1000" b="1" kern="100" dirty="0">
                <a:solidFill>
                  <a:srgbClr val="FFFF00"/>
                </a:solidFill>
                <a:effectLst/>
                <a:latin typeface="Times New Roman" panose="02020603050405020304" pitchFamily="18" charset="0"/>
                <a:ea typeface="Aptos" panose="020B0004020202020204" pitchFamily="34" charset="0"/>
                <a:cs typeface="Times New Roman" panose="02020603050405020304" pitchFamily="18" charset="0"/>
              </a:rPr>
              <a:t>‌</a:t>
            </a:r>
            <a:r>
              <a:rPr lang="en-US" sz="1000" b="1" kern="100" dirty="0" err="1">
                <a:solidFill>
                  <a:srgbClr val="FFFF00"/>
                </a:solidFill>
                <a:effectLst/>
                <a:latin typeface="Times New Roman" panose="02020603050405020304" pitchFamily="18" charset="0"/>
                <a:ea typeface="Aptos" panose="020B0004020202020204" pitchFamily="34" charset="0"/>
                <a:cs typeface="Times New Roman" panose="02020603050405020304" pitchFamily="18" charset="0"/>
              </a:rPr>
              <a:t>Maglione</a:t>
            </a:r>
            <a:r>
              <a:rPr lang="en-US" sz="1000" b="1" kern="100" dirty="0">
                <a:solidFill>
                  <a:srgbClr val="FFFF00"/>
                </a:solidFill>
                <a:effectLst/>
                <a:latin typeface="Times New Roman" panose="02020603050405020304" pitchFamily="18" charset="0"/>
                <a:ea typeface="Aptos" panose="020B0004020202020204" pitchFamily="34" charset="0"/>
                <a:cs typeface="Times New Roman" panose="02020603050405020304" pitchFamily="18" charset="0"/>
              </a:rPr>
              <a:t>, J. L. (2022). The Nurse Practitioner as Both Servant Leader and Clinical Leader. </a:t>
            </a:r>
            <a:r>
              <a:rPr lang="en-US" sz="1000" b="1" i="1" kern="100" dirty="0">
                <a:solidFill>
                  <a:srgbClr val="FFFF00"/>
                </a:solidFill>
                <a:effectLst/>
                <a:latin typeface="Times New Roman" panose="02020603050405020304" pitchFamily="18" charset="0"/>
                <a:ea typeface="Aptos" panose="020B0004020202020204" pitchFamily="34" charset="0"/>
                <a:cs typeface="Times New Roman" panose="02020603050405020304" pitchFamily="18" charset="0"/>
              </a:rPr>
              <a:t>Journal of	Christian Nursing</a:t>
            </a:r>
            <a:r>
              <a:rPr lang="en-US" sz="1000" b="1" kern="100" dirty="0">
                <a:solidFill>
                  <a:srgbClr val="FFFF00"/>
                </a:solidFill>
                <a:effectLst/>
                <a:latin typeface="Times New Roman" panose="02020603050405020304" pitchFamily="18" charset="0"/>
                <a:ea typeface="Aptos" panose="020B0004020202020204" pitchFamily="34" charset="0"/>
                <a:cs typeface="Times New Roman" panose="02020603050405020304" pitchFamily="18" charset="0"/>
              </a:rPr>
              <a:t>, </a:t>
            </a:r>
            <a:r>
              <a:rPr lang="en-US" sz="1000" b="1" i="1" kern="100" dirty="0">
                <a:solidFill>
                  <a:srgbClr val="FFFF00"/>
                </a:solidFill>
                <a:effectLst/>
                <a:latin typeface="Times New Roman" panose="02020603050405020304" pitchFamily="18" charset="0"/>
                <a:ea typeface="Aptos" panose="020B0004020202020204" pitchFamily="34" charset="0"/>
                <a:cs typeface="Times New Roman" panose="02020603050405020304" pitchFamily="18" charset="0"/>
              </a:rPr>
              <a:t>39</a:t>
            </a:r>
            <a:r>
              <a:rPr lang="en-US" sz="1000" b="1" kern="100" dirty="0">
                <a:solidFill>
                  <a:srgbClr val="FFFF00"/>
                </a:solidFill>
                <a:effectLst/>
                <a:latin typeface="Times New Roman" panose="02020603050405020304" pitchFamily="18" charset="0"/>
                <a:ea typeface="Aptos" panose="020B0004020202020204" pitchFamily="34" charset="0"/>
                <a:cs typeface="Times New Roman" panose="02020603050405020304" pitchFamily="18" charset="0"/>
              </a:rPr>
              <a:t>(1), 22–27. https://doi.org/10.1097/cnj.0000000000000901</a:t>
            </a:r>
          </a:p>
          <a:p>
            <a:pPr marL="0" marR="0">
              <a:lnSpc>
                <a:spcPct val="107000"/>
              </a:lnSpc>
              <a:spcBef>
                <a:spcPts val="0"/>
              </a:spcBef>
              <a:spcAft>
                <a:spcPts val="800"/>
              </a:spcAft>
            </a:pPr>
            <a:r>
              <a:rPr lang="en-US" sz="1000" b="1" kern="100" dirty="0">
                <a:solidFill>
                  <a:srgbClr val="FFFF00"/>
                </a:solidFill>
                <a:effectLst/>
                <a:latin typeface="Times New Roman" panose="02020603050405020304" pitchFamily="18" charset="0"/>
                <a:ea typeface="Aptos" panose="020B0004020202020204" pitchFamily="34" charset="0"/>
                <a:cs typeface="Times New Roman" panose="02020603050405020304" pitchFamily="18" charset="0"/>
              </a:rPr>
              <a:t>‌</a:t>
            </a:r>
            <a:r>
              <a:rPr lang="en-US" sz="1000" b="1" kern="0" dirty="0">
                <a:solidFill>
                  <a:srgbClr val="FFFF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000" b="1" kern="100" dirty="0">
                <a:solidFill>
                  <a:srgbClr val="FFFF00"/>
                </a:solidFill>
                <a:effectLst/>
                <a:latin typeface="Times New Roman" panose="02020603050405020304" pitchFamily="18" charset="0"/>
                <a:ea typeface="Aptos" panose="020B0004020202020204" pitchFamily="34" charset="0"/>
                <a:cs typeface="Times New Roman" panose="02020603050405020304" pitchFamily="18" charset="0"/>
              </a:rPr>
              <a:t>Zada, S., Khan, J., Saeed, I., Jun, Z. Y., Vega-Muñoz, A., &amp; Contreras-Barraza, N. (2022). Servant Leadership	Behavior at Workplace and Knowledge Hoarding: A Moderation Mediation Examination. </a:t>
            </a:r>
            <a:r>
              <a:rPr lang="en-US" sz="1000" b="1" i="1" kern="100" dirty="0">
                <a:solidFill>
                  <a:srgbClr val="FFFF00"/>
                </a:solidFill>
                <a:effectLst/>
                <a:latin typeface="Times New Roman" panose="02020603050405020304" pitchFamily="18" charset="0"/>
                <a:ea typeface="Aptos" panose="020B0004020202020204" pitchFamily="34" charset="0"/>
                <a:cs typeface="Times New Roman" panose="02020603050405020304" pitchFamily="18" charset="0"/>
              </a:rPr>
              <a:t>Frontiers	in Psychology</a:t>
            </a:r>
            <a:r>
              <a:rPr lang="en-US" sz="1000" b="1" kern="100" dirty="0">
                <a:solidFill>
                  <a:srgbClr val="FFFF00"/>
                </a:solidFill>
                <a:effectLst/>
                <a:latin typeface="Times New Roman" panose="02020603050405020304" pitchFamily="18" charset="0"/>
                <a:ea typeface="Aptos" panose="020B0004020202020204" pitchFamily="34" charset="0"/>
                <a:cs typeface="Times New Roman" panose="02020603050405020304" pitchFamily="18" charset="0"/>
              </a:rPr>
              <a:t>, </a:t>
            </a:r>
            <a:r>
              <a:rPr lang="en-US" sz="1000" b="1" i="1" kern="100" dirty="0">
                <a:solidFill>
                  <a:srgbClr val="FFFF00"/>
                </a:solidFill>
                <a:effectLst/>
                <a:latin typeface="Times New Roman" panose="02020603050405020304" pitchFamily="18" charset="0"/>
                <a:ea typeface="Aptos" panose="020B0004020202020204" pitchFamily="34" charset="0"/>
                <a:cs typeface="Times New Roman" panose="02020603050405020304" pitchFamily="18" charset="0"/>
              </a:rPr>
              <a:t>13</a:t>
            </a:r>
            <a:r>
              <a:rPr lang="en-US" sz="1000" b="1" kern="100" dirty="0">
                <a:solidFill>
                  <a:srgbClr val="FFFF00"/>
                </a:solidFill>
                <a:effectLst/>
                <a:latin typeface="Times New Roman" panose="02020603050405020304" pitchFamily="18" charset="0"/>
                <a:ea typeface="Aptos" panose="020B0004020202020204" pitchFamily="34" charset="0"/>
                <a:cs typeface="Times New Roman" panose="02020603050405020304" pitchFamily="18" charset="0"/>
              </a:rPr>
              <a:t>. https://doi.org/10.3389/fpsyg.2022.888761</a:t>
            </a:r>
          </a:p>
          <a:p>
            <a:endParaRPr lang="en-US" dirty="0"/>
          </a:p>
        </p:txBody>
      </p:sp>
    </p:spTree>
    <p:extLst>
      <p:ext uri="{BB962C8B-B14F-4D97-AF65-F5344CB8AC3E}">
        <p14:creationId xmlns:p14="http://schemas.microsoft.com/office/powerpoint/2010/main" val="42575599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EDADF0-23DD-491B-8755-2E19692F9B18}"/>
              </a:ext>
            </a:extLst>
          </p:cNvPr>
          <p:cNvSpPr>
            <a:spLocks noGrp="1"/>
          </p:cNvSpPr>
          <p:nvPr>
            <p:ph type="title"/>
          </p:nvPr>
        </p:nvSpPr>
        <p:spPr/>
        <p:txBody>
          <a:bodyPr/>
          <a:lstStyle/>
          <a:p>
            <a:r>
              <a:rPr lang="en-US" dirty="0"/>
              <a:t>Servant Leadership Style and the APN</a:t>
            </a:r>
          </a:p>
        </p:txBody>
      </p:sp>
      <p:sp>
        <p:nvSpPr>
          <p:cNvPr id="5" name="Text Placeholder 4">
            <a:extLst>
              <a:ext uri="{FF2B5EF4-FFF2-40B4-BE49-F238E27FC236}">
                <a16:creationId xmlns:a16="http://schemas.microsoft.com/office/drawing/2014/main" id="{171A006E-2552-45AA-81E6-9D6D26A503C2}"/>
              </a:ext>
            </a:extLst>
          </p:cNvPr>
          <p:cNvSpPr>
            <a:spLocks noGrp="1"/>
          </p:cNvSpPr>
          <p:nvPr>
            <p:ph type="body" sz="quarter" idx="1"/>
          </p:nvPr>
        </p:nvSpPr>
        <p:spPr/>
        <p:txBody>
          <a:bodyPr/>
          <a:lstStyle/>
          <a:p>
            <a:r>
              <a:rPr lang="en-US" b="1" dirty="0"/>
              <a:t>“Servant leadership prioritizes the needs of others,” (</a:t>
            </a:r>
            <a:r>
              <a:rPr lang="en-US" b="1" dirty="0" err="1"/>
              <a:t>Maglione</a:t>
            </a:r>
            <a:r>
              <a:rPr lang="en-US" b="1" dirty="0"/>
              <a:t>, 2022)</a:t>
            </a:r>
          </a:p>
        </p:txBody>
      </p:sp>
      <p:sp>
        <p:nvSpPr>
          <p:cNvPr id="9" name="Slide Number Placeholder 8">
            <a:extLst>
              <a:ext uri="{FF2B5EF4-FFF2-40B4-BE49-F238E27FC236}">
                <a16:creationId xmlns:a16="http://schemas.microsoft.com/office/drawing/2014/main" id="{4C558F72-E380-3ADC-A57C-6515D7CB28A0}"/>
              </a:ext>
            </a:extLst>
          </p:cNvPr>
          <p:cNvSpPr>
            <a:spLocks noGrp="1"/>
          </p:cNvSpPr>
          <p:nvPr>
            <p:ph type="sldNum" sz="quarter" idx="10"/>
          </p:nvPr>
        </p:nvSpPr>
        <p:spPr/>
        <p:txBody>
          <a:bodyPr/>
          <a:lstStyle/>
          <a:p>
            <a:fld id="{D495E168-DA5E-4888-8D8A-92B118324C14}" type="slidenum">
              <a:rPr lang="en-US" noProof="0" smtClean="0"/>
              <a:pPr/>
              <a:t>2</a:t>
            </a:fld>
            <a:endParaRPr lang="en-US" noProof="0" dirty="0"/>
          </a:p>
        </p:txBody>
      </p:sp>
      <p:pic>
        <p:nvPicPr>
          <p:cNvPr id="10" name="Recorded Sound">
            <a:hlinkClick r:id="" action="ppaction://media"/>
            <a:extLst>
              <a:ext uri="{FF2B5EF4-FFF2-40B4-BE49-F238E27FC236}">
                <a16:creationId xmlns:a16="http://schemas.microsoft.com/office/drawing/2014/main" id="{8D3BE1A7-F70A-959A-8B91-4B7364ACBE6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851525" y="3184525"/>
            <a:ext cx="487363" cy="487363"/>
          </a:xfrm>
          <a:prstGeom prst="rect">
            <a:avLst/>
          </a:prstGeom>
        </p:spPr>
      </p:pic>
    </p:spTree>
    <p:extLst>
      <p:ext uri="{BB962C8B-B14F-4D97-AF65-F5344CB8AC3E}">
        <p14:creationId xmlns:p14="http://schemas.microsoft.com/office/powerpoint/2010/main" val="434389766"/>
      </p:ext>
    </p:extLst>
  </p:cSld>
  <p:clrMapOvr>
    <a:masterClrMapping/>
  </p:clrMapOvr>
  <mc:AlternateContent xmlns:mc="http://schemas.openxmlformats.org/markup-compatibility/2006" xmlns:p14="http://schemas.microsoft.com/office/powerpoint/2010/main">
    <mc:Choice Requires="p14">
      <p:transition spd="slow" p14:dur="2000" advTm="26363"/>
    </mc:Choice>
    <mc:Fallback xmlns="">
      <p:transition spd="slow" advTm="2636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2372"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0"/>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93D545-C417-48EA-9543-078BF8EB641C}"/>
              </a:ext>
            </a:extLst>
          </p:cNvPr>
          <p:cNvSpPr>
            <a:spLocks noGrp="1"/>
          </p:cNvSpPr>
          <p:nvPr>
            <p:ph type="title"/>
          </p:nvPr>
        </p:nvSpPr>
        <p:spPr/>
        <p:txBody>
          <a:bodyPr/>
          <a:lstStyle/>
          <a:p>
            <a:r>
              <a:rPr lang="en-US" dirty="0"/>
              <a:t>Servant Leadership</a:t>
            </a:r>
          </a:p>
        </p:txBody>
      </p:sp>
      <p:sp>
        <p:nvSpPr>
          <p:cNvPr id="5" name="Text Placeholder 4">
            <a:extLst>
              <a:ext uri="{FF2B5EF4-FFF2-40B4-BE49-F238E27FC236}">
                <a16:creationId xmlns:a16="http://schemas.microsoft.com/office/drawing/2014/main" id="{099A8D28-D968-408D-AA5E-1B16F071D7DF}"/>
              </a:ext>
            </a:extLst>
          </p:cNvPr>
          <p:cNvSpPr>
            <a:spLocks noGrp="1"/>
          </p:cNvSpPr>
          <p:nvPr>
            <p:ph type="body" sz="quarter" idx="13"/>
          </p:nvPr>
        </p:nvSpPr>
        <p:spPr>
          <a:xfrm>
            <a:off x="737553" y="2494255"/>
            <a:ext cx="6210002" cy="857098"/>
          </a:xfrm>
        </p:spPr>
        <p:txBody>
          <a:bodyPr>
            <a:normAutofit fontScale="92500" lnSpcReduction="20000"/>
          </a:bodyPr>
          <a:lstStyle/>
          <a:p>
            <a:r>
              <a:rPr lang="en-US" b="1" dirty="0"/>
              <a:t>“Servant leadership offers a leadership style that transcends self-interest to serve the needs of others,” (</a:t>
            </a:r>
            <a:r>
              <a:rPr lang="en-US" b="1" dirty="0" err="1"/>
              <a:t>Demeke</a:t>
            </a:r>
            <a:r>
              <a:rPr lang="en-US" b="1" dirty="0"/>
              <a:t> et al., 2024).</a:t>
            </a:r>
          </a:p>
        </p:txBody>
      </p:sp>
      <p:pic>
        <p:nvPicPr>
          <p:cNvPr id="9" name="Servant2">
            <a:hlinkClick r:id="" action="ppaction://media"/>
            <a:extLst>
              <a:ext uri="{FF2B5EF4-FFF2-40B4-BE49-F238E27FC236}">
                <a16:creationId xmlns:a16="http://schemas.microsoft.com/office/drawing/2014/main" id="{3271766B-B408-CAEC-A10D-51DAF6F3201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851525" y="3184525"/>
            <a:ext cx="487363" cy="487363"/>
          </a:xfrm>
          <a:prstGeom prst="rect">
            <a:avLst/>
          </a:prstGeom>
        </p:spPr>
      </p:pic>
      <p:sp>
        <p:nvSpPr>
          <p:cNvPr id="11" name="Slide Number Placeholder 10">
            <a:extLst>
              <a:ext uri="{FF2B5EF4-FFF2-40B4-BE49-F238E27FC236}">
                <a16:creationId xmlns:a16="http://schemas.microsoft.com/office/drawing/2014/main" id="{97EC1EAC-F91A-A679-489C-61BD4082F86E}"/>
              </a:ext>
            </a:extLst>
          </p:cNvPr>
          <p:cNvSpPr>
            <a:spLocks noGrp="1"/>
          </p:cNvSpPr>
          <p:nvPr>
            <p:ph type="sldNum" sz="quarter" idx="10"/>
          </p:nvPr>
        </p:nvSpPr>
        <p:spPr/>
        <p:txBody>
          <a:bodyPr/>
          <a:lstStyle/>
          <a:p>
            <a:fld id="{D495E168-DA5E-4888-8D8A-92B118324C14}" type="slidenum">
              <a:rPr lang="en-US" noProof="0" smtClean="0"/>
              <a:pPr/>
              <a:t>3</a:t>
            </a:fld>
            <a:endParaRPr lang="en-US" noProof="0" dirty="0"/>
          </a:p>
        </p:txBody>
      </p:sp>
    </p:spTree>
    <p:extLst>
      <p:ext uri="{BB962C8B-B14F-4D97-AF65-F5344CB8AC3E}">
        <p14:creationId xmlns:p14="http://schemas.microsoft.com/office/powerpoint/2010/main" val="3733523618"/>
      </p:ext>
    </p:extLst>
  </p:cSld>
  <p:clrMapOvr>
    <a:masterClrMapping/>
  </p:clrMapOvr>
  <mc:AlternateContent xmlns:mc="http://schemas.openxmlformats.org/markup-compatibility/2006" xmlns:p14="http://schemas.microsoft.com/office/powerpoint/2010/main">
    <mc:Choice Requires="p14">
      <p:transition spd="slow" p14:dur="2000" advTm="42756"/>
    </mc:Choice>
    <mc:Fallback xmlns="">
      <p:transition spd="slow" advTm="4275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2756"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8B51AE-252F-4958-A1E9-67C57179FF35}"/>
              </a:ext>
            </a:extLst>
          </p:cNvPr>
          <p:cNvSpPr>
            <a:spLocks noGrp="1"/>
          </p:cNvSpPr>
          <p:nvPr>
            <p:ph type="title"/>
          </p:nvPr>
        </p:nvSpPr>
        <p:spPr/>
        <p:txBody>
          <a:bodyPr/>
          <a:lstStyle/>
          <a:p>
            <a:r>
              <a:rPr lang="en-US" dirty="0"/>
              <a:t>Servant Leadership</a:t>
            </a:r>
          </a:p>
        </p:txBody>
      </p:sp>
      <p:sp>
        <p:nvSpPr>
          <p:cNvPr id="5" name="Text Placeholder 4">
            <a:extLst>
              <a:ext uri="{FF2B5EF4-FFF2-40B4-BE49-F238E27FC236}">
                <a16:creationId xmlns:a16="http://schemas.microsoft.com/office/drawing/2014/main" id="{235F389B-861B-485A-AD81-A9172882D97D}"/>
              </a:ext>
            </a:extLst>
          </p:cNvPr>
          <p:cNvSpPr>
            <a:spLocks noGrp="1"/>
          </p:cNvSpPr>
          <p:nvPr>
            <p:ph type="body" sz="quarter" idx="13"/>
          </p:nvPr>
        </p:nvSpPr>
        <p:spPr>
          <a:xfrm>
            <a:off x="841247" y="2060240"/>
            <a:ext cx="10658678" cy="882524"/>
          </a:xfrm>
        </p:spPr>
        <p:txBody>
          <a:bodyPr>
            <a:normAutofit/>
          </a:bodyPr>
          <a:lstStyle/>
          <a:p>
            <a:r>
              <a:rPr lang="en-US" b="1" dirty="0"/>
              <a:t>“Servant leadership increases spirituality and organizational support of nurses,” (</a:t>
            </a:r>
            <a:r>
              <a:rPr lang="en-US" b="1" dirty="0" err="1"/>
              <a:t>Demeke</a:t>
            </a:r>
            <a:r>
              <a:rPr lang="en-US" b="1" dirty="0"/>
              <a:t> et al., 2024)</a:t>
            </a:r>
          </a:p>
        </p:txBody>
      </p:sp>
      <p:pic>
        <p:nvPicPr>
          <p:cNvPr id="10" name="Servant3">
            <a:hlinkClick r:id="" action="ppaction://media"/>
            <a:extLst>
              <a:ext uri="{FF2B5EF4-FFF2-40B4-BE49-F238E27FC236}">
                <a16:creationId xmlns:a16="http://schemas.microsoft.com/office/drawing/2014/main" id="{3618BBC2-B5C9-5DD6-BACC-EC0F4CF3FA6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851525" y="3184525"/>
            <a:ext cx="487363" cy="487363"/>
          </a:xfrm>
          <a:prstGeom prst="rect">
            <a:avLst/>
          </a:prstGeom>
        </p:spPr>
      </p:pic>
      <p:sp>
        <p:nvSpPr>
          <p:cNvPr id="11" name="Slide Number Placeholder 10">
            <a:extLst>
              <a:ext uri="{FF2B5EF4-FFF2-40B4-BE49-F238E27FC236}">
                <a16:creationId xmlns:a16="http://schemas.microsoft.com/office/drawing/2014/main" id="{12706862-2AFD-61AF-769A-C076C5150E48}"/>
              </a:ext>
            </a:extLst>
          </p:cNvPr>
          <p:cNvSpPr>
            <a:spLocks noGrp="1"/>
          </p:cNvSpPr>
          <p:nvPr>
            <p:ph type="sldNum" sz="quarter" idx="10"/>
          </p:nvPr>
        </p:nvSpPr>
        <p:spPr/>
        <p:txBody>
          <a:bodyPr/>
          <a:lstStyle/>
          <a:p>
            <a:fld id="{D495E168-DA5E-4888-8D8A-92B118324C14}" type="slidenum">
              <a:rPr lang="en-US" noProof="0" smtClean="0"/>
              <a:pPr/>
              <a:t>4</a:t>
            </a:fld>
            <a:endParaRPr lang="en-US" noProof="0" dirty="0"/>
          </a:p>
        </p:txBody>
      </p:sp>
    </p:spTree>
    <p:extLst>
      <p:ext uri="{BB962C8B-B14F-4D97-AF65-F5344CB8AC3E}">
        <p14:creationId xmlns:p14="http://schemas.microsoft.com/office/powerpoint/2010/main" val="2636584484"/>
      </p:ext>
    </p:extLst>
  </p:cSld>
  <p:clrMapOvr>
    <a:masterClrMapping/>
  </p:clrMapOvr>
  <mc:AlternateContent xmlns:mc="http://schemas.openxmlformats.org/markup-compatibility/2006" xmlns:p14="http://schemas.microsoft.com/office/powerpoint/2010/main">
    <mc:Choice Requires="p14">
      <p:transition spd="slow" p14:dur="2000" advTm="32869"/>
    </mc:Choice>
    <mc:Fallback xmlns="">
      <p:transition spd="slow" advTm="3286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2869"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0"/>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E1BA9B4B-C586-4B6B-8142-E49AC2D37AD1}"/>
              </a:ext>
            </a:extLst>
          </p:cNvPr>
          <p:cNvSpPr>
            <a:spLocks noGrp="1"/>
          </p:cNvSpPr>
          <p:nvPr>
            <p:ph type="title"/>
          </p:nvPr>
        </p:nvSpPr>
        <p:spPr/>
        <p:txBody>
          <a:bodyPr/>
          <a:lstStyle/>
          <a:p>
            <a:r>
              <a:rPr lang="en-US" dirty="0"/>
              <a:t>Servant Leadership</a:t>
            </a:r>
          </a:p>
        </p:txBody>
      </p:sp>
      <p:sp>
        <p:nvSpPr>
          <p:cNvPr id="5" name="Text Placeholder 4">
            <a:extLst>
              <a:ext uri="{FF2B5EF4-FFF2-40B4-BE49-F238E27FC236}">
                <a16:creationId xmlns:a16="http://schemas.microsoft.com/office/drawing/2014/main" id="{D630E50A-AB9F-4122-B5E0-DE40C6E48307}"/>
              </a:ext>
            </a:extLst>
          </p:cNvPr>
          <p:cNvSpPr>
            <a:spLocks noGrp="1"/>
          </p:cNvSpPr>
          <p:nvPr>
            <p:ph type="body" sz="quarter" idx="16"/>
          </p:nvPr>
        </p:nvSpPr>
        <p:spPr/>
        <p:txBody>
          <a:bodyPr/>
          <a:lstStyle/>
          <a:p>
            <a:r>
              <a:rPr lang="en-US" b="1" dirty="0"/>
              <a:t>“Employees who hide, hoard, or simply refuse to share knowledge with others in their organization are becoming a rising issue in today’s workplace,” (Zada et al., 2022).</a:t>
            </a:r>
          </a:p>
        </p:txBody>
      </p:sp>
      <p:sp>
        <p:nvSpPr>
          <p:cNvPr id="18" name="Slide Number Placeholder 17">
            <a:extLst>
              <a:ext uri="{FF2B5EF4-FFF2-40B4-BE49-F238E27FC236}">
                <a16:creationId xmlns:a16="http://schemas.microsoft.com/office/drawing/2014/main" id="{31B62AE8-E2CC-E68A-376A-EEFF9F89A7FC}"/>
              </a:ext>
            </a:extLst>
          </p:cNvPr>
          <p:cNvSpPr>
            <a:spLocks noGrp="1"/>
          </p:cNvSpPr>
          <p:nvPr>
            <p:ph type="sldNum" sz="quarter" idx="10"/>
          </p:nvPr>
        </p:nvSpPr>
        <p:spPr/>
        <p:txBody>
          <a:bodyPr/>
          <a:lstStyle/>
          <a:p>
            <a:fld id="{D495E168-DA5E-4888-8D8A-92B118324C14}" type="slidenum">
              <a:rPr lang="en-US" noProof="0" smtClean="0"/>
              <a:pPr/>
              <a:t>5</a:t>
            </a:fld>
            <a:endParaRPr lang="en-US" noProof="0" dirty="0"/>
          </a:p>
        </p:txBody>
      </p:sp>
      <p:pic>
        <p:nvPicPr>
          <p:cNvPr id="19" name="Servant4">
            <a:hlinkClick r:id="" action="ppaction://media"/>
            <a:extLst>
              <a:ext uri="{FF2B5EF4-FFF2-40B4-BE49-F238E27FC236}">
                <a16:creationId xmlns:a16="http://schemas.microsoft.com/office/drawing/2014/main" id="{38D276F3-B38E-6C2A-11C8-49F0853DCD6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851525" y="3184525"/>
            <a:ext cx="487363" cy="487363"/>
          </a:xfrm>
          <a:prstGeom prst="rect">
            <a:avLst/>
          </a:prstGeom>
        </p:spPr>
      </p:pic>
    </p:spTree>
    <p:extLst>
      <p:ext uri="{BB962C8B-B14F-4D97-AF65-F5344CB8AC3E}">
        <p14:creationId xmlns:p14="http://schemas.microsoft.com/office/powerpoint/2010/main" val="18768004"/>
      </p:ext>
    </p:extLst>
  </p:cSld>
  <p:clrMapOvr>
    <a:masterClrMapping/>
  </p:clrMapOvr>
  <mc:AlternateContent xmlns:mc="http://schemas.openxmlformats.org/markup-compatibility/2006" xmlns:p14="http://schemas.microsoft.com/office/powerpoint/2010/main">
    <mc:Choice Requires="p14">
      <p:transition spd="slow" p14:dur="2000" advTm="44498"/>
    </mc:Choice>
    <mc:Fallback xmlns="">
      <p:transition spd="slow" advTm="4449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4498" fill="hold"/>
                                        <p:tgtEl>
                                          <p:spTgt spid="1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9"/>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F674264-BCEC-4B65-BCCB-84112D3EC354}"/>
              </a:ext>
            </a:extLst>
          </p:cNvPr>
          <p:cNvSpPr>
            <a:spLocks noGrp="1"/>
          </p:cNvSpPr>
          <p:nvPr>
            <p:ph type="title"/>
          </p:nvPr>
        </p:nvSpPr>
        <p:spPr/>
        <p:txBody>
          <a:bodyPr/>
          <a:lstStyle/>
          <a:p>
            <a:r>
              <a:rPr lang="en-US" dirty="0"/>
              <a:t>Mentoring</a:t>
            </a:r>
          </a:p>
        </p:txBody>
      </p:sp>
      <p:sp>
        <p:nvSpPr>
          <p:cNvPr id="4" name="Text Placeholder 3">
            <a:extLst>
              <a:ext uri="{FF2B5EF4-FFF2-40B4-BE49-F238E27FC236}">
                <a16:creationId xmlns:a16="http://schemas.microsoft.com/office/drawing/2014/main" id="{BE02D267-7BE2-4596-B469-BB4DC32CC0DB}"/>
              </a:ext>
            </a:extLst>
          </p:cNvPr>
          <p:cNvSpPr>
            <a:spLocks noGrp="1"/>
          </p:cNvSpPr>
          <p:nvPr>
            <p:ph type="body" sz="quarter" idx="16"/>
          </p:nvPr>
        </p:nvSpPr>
        <p:spPr/>
        <p:txBody>
          <a:bodyPr/>
          <a:lstStyle/>
          <a:p>
            <a:pPr marL="342900" indent="-342900">
              <a:buFont typeface="Wingdings" panose="05000000000000000000" pitchFamily="2" charset="2"/>
              <a:buChar char="ü"/>
            </a:pPr>
            <a:r>
              <a:rPr lang="en-US" b="1" dirty="0"/>
              <a:t>A professional</a:t>
            </a:r>
          </a:p>
          <a:p>
            <a:pPr marL="342900" indent="-342900">
              <a:buFont typeface="Wingdings" panose="05000000000000000000" pitchFamily="2" charset="2"/>
              <a:buChar char="ü"/>
            </a:pPr>
            <a:r>
              <a:rPr lang="en-US" b="1" dirty="0"/>
              <a:t>Vouches for </a:t>
            </a:r>
          </a:p>
          <a:p>
            <a:pPr marL="342900" indent="-342900">
              <a:buFont typeface="Wingdings" panose="05000000000000000000" pitchFamily="2" charset="2"/>
              <a:buChar char="ü"/>
            </a:pPr>
            <a:r>
              <a:rPr lang="en-US" b="1" dirty="0"/>
              <a:t>A true influencer </a:t>
            </a:r>
          </a:p>
        </p:txBody>
      </p:sp>
      <p:sp>
        <p:nvSpPr>
          <p:cNvPr id="6" name="Slide Number Placeholder 5">
            <a:extLst>
              <a:ext uri="{FF2B5EF4-FFF2-40B4-BE49-F238E27FC236}">
                <a16:creationId xmlns:a16="http://schemas.microsoft.com/office/drawing/2014/main" id="{405AFEAA-3167-44BA-CD84-86DBFDBB9074}"/>
              </a:ext>
            </a:extLst>
          </p:cNvPr>
          <p:cNvSpPr>
            <a:spLocks noGrp="1"/>
          </p:cNvSpPr>
          <p:nvPr>
            <p:ph type="sldNum" sz="quarter" idx="10"/>
          </p:nvPr>
        </p:nvSpPr>
        <p:spPr/>
        <p:txBody>
          <a:bodyPr/>
          <a:lstStyle/>
          <a:p>
            <a:fld id="{D495E168-DA5E-4888-8D8A-92B118324C14}" type="slidenum">
              <a:rPr lang="en-US" noProof="0" smtClean="0"/>
              <a:pPr/>
              <a:t>6</a:t>
            </a:fld>
            <a:endParaRPr lang="en-US" noProof="0" dirty="0"/>
          </a:p>
        </p:txBody>
      </p:sp>
      <p:pic>
        <p:nvPicPr>
          <p:cNvPr id="10" name="Mentor1">
            <a:hlinkClick r:id="" action="ppaction://media"/>
            <a:extLst>
              <a:ext uri="{FF2B5EF4-FFF2-40B4-BE49-F238E27FC236}">
                <a16:creationId xmlns:a16="http://schemas.microsoft.com/office/drawing/2014/main" id="{ECC8D60D-074D-2CE4-D8C1-F9003E85CD5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851525" y="3184525"/>
            <a:ext cx="487363" cy="487363"/>
          </a:xfrm>
          <a:prstGeom prst="rect">
            <a:avLst/>
          </a:prstGeom>
        </p:spPr>
      </p:pic>
    </p:spTree>
    <p:extLst>
      <p:ext uri="{BB962C8B-B14F-4D97-AF65-F5344CB8AC3E}">
        <p14:creationId xmlns:p14="http://schemas.microsoft.com/office/powerpoint/2010/main" val="612177979"/>
      </p:ext>
    </p:extLst>
  </p:cSld>
  <p:clrMapOvr>
    <a:masterClrMapping/>
  </p:clrMapOvr>
  <mc:AlternateContent xmlns:mc="http://schemas.openxmlformats.org/markup-compatibility/2006" xmlns:p14="http://schemas.microsoft.com/office/powerpoint/2010/main">
    <mc:Choice Requires="p14">
      <p:transition spd="slow" p14:dur="2000" advTm="52969"/>
    </mc:Choice>
    <mc:Fallback xmlns="">
      <p:transition spd="slow" advTm="5296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2969"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0"/>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324568C-56E6-4923-BD06-A73B18394849}"/>
              </a:ext>
            </a:extLst>
          </p:cNvPr>
          <p:cNvSpPr>
            <a:spLocks noGrp="1"/>
          </p:cNvSpPr>
          <p:nvPr>
            <p:ph type="title"/>
          </p:nvPr>
        </p:nvSpPr>
        <p:spPr>
          <a:xfrm>
            <a:off x="8683562" y="1505434"/>
            <a:ext cx="2669859" cy="1577904"/>
          </a:xfrm>
        </p:spPr>
        <p:txBody>
          <a:bodyPr>
            <a:normAutofit/>
          </a:bodyPr>
          <a:lstStyle/>
          <a:p>
            <a:r>
              <a:rPr lang="en-US" dirty="0"/>
              <a:t>Mentoring</a:t>
            </a:r>
          </a:p>
        </p:txBody>
      </p:sp>
      <p:sp>
        <p:nvSpPr>
          <p:cNvPr id="4" name="Text Placeholder 3">
            <a:extLst>
              <a:ext uri="{FF2B5EF4-FFF2-40B4-BE49-F238E27FC236}">
                <a16:creationId xmlns:a16="http://schemas.microsoft.com/office/drawing/2014/main" id="{0D25F46D-4480-4519-95A2-222F0385239E}"/>
              </a:ext>
            </a:extLst>
          </p:cNvPr>
          <p:cNvSpPr>
            <a:spLocks noGrp="1"/>
          </p:cNvSpPr>
          <p:nvPr>
            <p:ph type="body" sz="quarter" idx="16"/>
          </p:nvPr>
        </p:nvSpPr>
        <p:spPr>
          <a:xfrm>
            <a:off x="8683562" y="3429000"/>
            <a:ext cx="3658787" cy="2252574"/>
          </a:xfrm>
        </p:spPr>
        <p:txBody>
          <a:bodyPr/>
          <a:lstStyle/>
          <a:p>
            <a:pPr marL="342900" indent="-342900">
              <a:buFont typeface="Wingdings" panose="05000000000000000000" pitchFamily="2" charset="2"/>
              <a:buChar char="ü"/>
            </a:pPr>
            <a:r>
              <a:rPr lang="en-US" b="1" dirty="0"/>
              <a:t>Takes careful consideration</a:t>
            </a:r>
          </a:p>
          <a:p>
            <a:pPr marL="342900" indent="-342900">
              <a:buFont typeface="Wingdings" panose="05000000000000000000" pitchFamily="2" charset="2"/>
              <a:buChar char="ü"/>
            </a:pPr>
            <a:r>
              <a:rPr lang="en-US" b="1" dirty="0"/>
              <a:t>A safety net</a:t>
            </a:r>
          </a:p>
          <a:p>
            <a:pPr marL="342900" indent="-342900">
              <a:buFont typeface="Wingdings" panose="05000000000000000000" pitchFamily="2" charset="2"/>
              <a:buChar char="ü"/>
            </a:pPr>
            <a:r>
              <a:rPr lang="en-US" b="1" dirty="0"/>
              <a:t>Patient quality care</a:t>
            </a:r>
          </a:p>
        </p:txBody>
      </p:sp>
      <p:sp>
        <p:nvSpPr>
          <p:cNvPr id="6" name="Slide Number Placeholder 5">
            <a:extLst>
              <a:ext uri="{FF2B5EF4-FFF2-40B4-BE49-F238E27FC236}">
                <a16:creationId xmlns:a16="http://schemas.microsoft.com/office/drawing/2014/main" id="{D4629143-8383-0AE7-A13B-B16816A816BC}"/>
              </a:ext>
            </a:extLst>
          </p:cNvPr>
          <p:cNvSpPr>
            <a:spLocks noGrp="1"/>
          </p:cNvSpPr>
          <p:nvPr>
            <p:ph type="sldNum" sz="quarter" idx="10"/>
          </p:nvPr>
        </p:nvSpPr>
        <p:spPr/>
        <p:txBody>
          <a:bodyPr/>
          <a:lstStyle/>
          <a:p>
            <a:fld id="{D495E168-DA5E-4888-8D8A-92B118324C14}" type="slidenum">
              <a:rPr lang="en-US" noProof="0" smtClean="0"/>
              <a:pPr/>
              <a:t>7</a:t>
            </a:fld>
            <a:endParaRPr lang="en-US" noProof="0" dirty="0"/>
          </a:p>
        </p:txBody>
      </p:sp>
      <p:pic>
        <p:nvPicPr>
          <p:cNvPr id="10" name="Recorded Sound">
            <a:hlinkClick r:id="" action="ppaction://media"/>
            <a:extLst>
              <a:ext uri="{FF2B5EF4-FFF2-40B4-BE49-F238E27FC236}">
                <a16:creationId xmlns:a16="http://schemas.microsoft.com/office/drawing/2014/main" id="{B24E7C83-BD71-F2E4-2CCE-E426013DE27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851525" y="3184525"/>
            <a:ext cx="487363" cy="487363"/>
          </a:xfrm>
          <a:prstGeom prst="rect">
            <a:avLst/>
          </a:prstGeom>
        </p:spPr>
      </p:pic>
    </p:spTree>
    <p:extLst>
      <p:ext uri="{BB962C8B-B14F-4D97-AF65-F5344CB8AC3E}">
        <p14:creationId xmlns:p14="http://schemas.microsoft.com/office/powerpoint/2010/main" val="2902992781"/>
      </p:ext>
    </p:extLst>
  </p:cSld>
  <p:clrMapOvr>
    <a:masterClrMapping/>
  </p:clrMapOvr>
  <mc:AlternateContent xmlns:mc="http://schemas.openxmlformats.org/markup-compatibility/2006" xmlns:p14="http://schemas.microsoft.com/office/powerpoint/2010/main">
    <mc:Choice Requires="p14">
      <p:transition spd="slow" p14:dur="2000" advTm="51507"/>
    </mc:Choice>
    <mc:Fallback xmlns="">
      <p:transition spd="slow" advTm="5150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1507"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0"/>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2C77C5D-1541-4D4C-8CD9-E4CB2D74FBB4}"/>
              </a:ext>
            </a:extLst>
          </p:cNvPr>
          <p:cNvSpPr>
            <a:spLocks noGrp="1"/>
          </p:cNvSpPr>
          <p:nvPr>
            <p:ph type="title"/>
          </p:nvPr>
        </p:nvSpPr>
        <p:spPr/>
        <p:txBody>
          <a:bodyPr/>
          <a:lstStyle/>
          <a:p>
            <a:r>
              <a:rPr lang="en-US" dirty="0"/>
              <a:t>Mentoring</a:t>
            </a:r>
          </a:p>
        </p:txBody>
      </p:sp>
      <p:sp>
        <p:nvSpPr>
          <p:cNvPr id="4" name="Text Placeholder 3">
            <a:extLst>
              <a:ext uri="{FF2B5EF4-FFF2-40B4-BE49-F238E27FC236}">
                <a16:creationId xmlns:a16="http://schemas.microsoft.com/office/drawing/2014/main" id="{049B0BE2-2BDB-48DC-AE9B-F3B9BACA8247}"/>
              </a:ext>
            </a:extLst>
          </p:cNvPr>
          <p:cNvSpPr>
            <a:spLocks noGrp="1"/>
          </p:cNvSpPr>
          <p:nvPr>
            <p:ph type="body" sz="quarter" idx="16"/>
          </p:nvPr>
        </p:nvSpPr>
        <p:spPr/>
        <p:txBody>
          <a:bodyPr/>
          <a:lstStyle/>
          <a:p>
            <a:pPr marL="342900" indent="-342900">
              <a:buFont typeface="Wingdings" panose="05000000000000000000" pitchFamily="2" charset="2"/>
              <a:buChar char="ü"/>
            </a:pPr>
            <a:r>
              <a:rPr lang="en-US" b="1" dirty="0"/>
              <a:t>Improves leadership</a:t>
            </a:r>
          </a:p>
          <a:p>
            <a:pPr marL="342900" indent="-342900">
              <a:buFont typeface="Wingdings" panose="05000000000000000000" pitchFamily="2" charset="2"/>
              <a:buChar char="ü"/>
            </a:pPr>
            <a:r>
              <a:rPr lang="en-US" b="1" dirty="0"/>
              <a:t>Inspires the next mentor</a:t>
            </a:r>
          </a:p>
        </p:txBody>
      </p:sp>
      <p:sp>
        <p:nvSpPr>
          <p:cNvPr id="6" name="Slide Number Placeholder 5">
            <a:extLst>
              <a:ext uri="{FF2B5EF4-FFF2-40B4-BE49-F238E27FC236}">
                <a16:creationId xmlns:a16="http://schemas.microsoft.com/office/drawing/2014/main" id="{D82FAB08-E391-D69E-4360-511448DE19AC}"/>
              </a:ext>
            </a:extLst>
          </p:cNvPr>
          <p:cNvSpPr>
            <a:spLocks noGrp="1"/>
          </p:cNvSpPr>
          <p:nvPr>
            <p:ph type="sldNum" sz="quarter" idx="10"/>
          </p:nvPr>
        </p:nvSpPr>
        <p:spPr/>
        <p:txBody>
          <a:bodyPr/>
          <a:lstStyle/>
          <a:p>
            <a:fld id="{D495E168-DA5E-4888-8D8A-92B118324C14}" type="slidenum">
              <a:rPr lang="en-US" noProof="0" smtClean="0"/>
              <a:pPr/>
              <a:t>8</a:t>
            </a:fld>
            <a:endParaRPr lang="en-US" noProof="0" dirty="0"/>
          </a:p>
        </p:txBody>
      </p:sp>
      <p:pic>
        <p:nvPicPr>
          <p:cNvPr id="7" name="Recorded Sound">
            <a:hlinkClick r:id="" action="ppaction://media"/>
            <a:extLst>
              <a:ext uri="{FF2B5EF4-FFF2-40B4-BE49-F238E27FC236}">
                <a16:creationId xmlns:a16="http://schemas.microsoft.com/office/drawing/2014/main" id="{022AC8A8-F840-81DD-0516-2191C0B6B8C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851525" y="3184525"/>
            <a:ext cx="487363" cy="487363"/>
          </a:xfrm>
          <a:prstGeom prst="rect">
            <a:avLst/>
          </a:prstGeom>
        </p:spPr>
      </p:pic>
    </p:spTree>
    <p:extLst>
      <p:ext uri="{BB962C8B-B14F-4D97-AF65-F5344CB8AC3E}">
        <p14:creationId xmlns:p14="http://schemas.microsoft.com/office/powerpoint/2010/main" val="4243905809"/>
      </p:ext>
    </p:extLst>
  </p:cSld>
  <p:clrMapOvr>
    <a:masterClrMapping/>
  </p:clrMapOvr>
  <mc:AlternateContent xmlns:mc="http://schemas.openxmlformats.org/markup-compatibility/2006" xmlns:p14="http://schemas.microsoft.com/office/powerpoint/2010/main">
    <mc:Choice Requires="p14">
      <p:transition spd="slow" p14:dur="2000" advTm="48572"/>
    </mc:Choice>
    <mc:Fallback xmlns="">
      <p:transition spd="slow" advTm="4857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8572"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C2806C0-8AE3-4975-9946-CCD70055F494}"/>
              </a:ext>
            </a:extLst>
          </p:cNvPr>
          <p:cNvSpPr>
            <a:spLocks noGrp="1"/>
          </p:cNvSpPr>
          <p:nvPr>
            <p:ph type="title"/>
          </p:nvPr>
        </p:nvSpPr>
        <p:spPr/>
        <p:txBody>
          <a:bodyPr/>
          <a:lstStyle/>
          <a:p>
            <a:r>
              <a:rPr lang="en-US" dirty="0"/>
              <a:t>Mentoring</a:t>
            </a:r>
          </a:p>
        </p:txBody>
      </p:sp>
      <p:sp>
        <p:nvSpPr>
          <p:cNvPr id="6" name="Slide Number Placeholder 5">
            <a:extLst>
              <a:ext uri="{FF2B5EF4-FFF2-40B4-BE49-F238E27FC236}">
                <a16:creationId xmlns:a16="http://schemas.microsoft.com/office/drawing/2014/main" id="{54A4FD9B-D0BA-25AB-07A4-F3AB068BAB44}"/>
              </a:ext>
            </a:extLst>
          </p:cNvPr>
          <p:cNvSpPr>
            <a:spLocks noGrp="1"/>
          </p:cNvSpPr>
          <p:nvPr>
            <p:ph type="sldNum" sz="quarter" idx="10"/>
          </p:nvPr>
        </p:nvSpPr>
        <p:spPr/>
        <p:txBody>
          <a:bodyPr/>
          <a:lstStyle/>
          <a:p>
            <a:fld id="{D495E168-DA5E-4888-8D8A-92B118324C14}" type="slidenum">
              <a:rPr lang="en-US" noProof="0" smtClean="0"/>
              <a:pPr/>
              <a:t>9</a:t>
            </a:fld>
            <a:endParaRPr lang="en-US" noProof="0" dirty="0"/>
          </a:p>
        </p:txBody>
      </p:sp>
      <p:sp>
        <p:nvSpPr>
          <p:cNvPr id="8" name="TextBox 7">
            <a:extLst>
              <a:ext uri="{FF2B5EF4-FFF2-40B4-BE49-F238E27FC236}">
                <a16:creationId xmlns:a16="http://schemas.microsoft.com/office/drawing/2014/main" id="{401ED6DF-9153-CFE6-EBCF-0D55AD68855C}"/>
              </a:ext>
            </a:extLst>
          </p:cNvPr>
          <p:cNvSpPr txBox="1"/>
          <p:nvPr/>
        </p:nvSpPr>
        <p:spPr>
          <a:xfrm>
            <a:off x="1323191" y="1839558"/>
            <a:ext cx="9111727" cy="1154162"/>
          </a:xfrm>
          <a:prstGeom prst="rect">
            <a:avLst/>
          </a:prstGeom>
          <a:noFill/>
        </p:spPr>
        <p:txBody>
          <a:bodyPr wrap="square" rtlCol="0">
            <a:spAutoFit/>
          </a:bodyPr>
          <a:lstStyle/>
          <a:p>
            <a:pPr marL="285750" indent="-285750" algn="ctr">
              <a:buFont typeface="Wingdings" panose="05000000000000000000" pitchFamily="2" charset="2"/>
              <a:buChar char="ü"/>
            </a:pPr>
            <a:r>
              <a:rPr lang="en-US" sz="2300" b="1" dirty="0">
                <a:solidFill>
                  <a:srgbClr val="FFFF00"/>
                </a:solidFill>
              </a:rPr>
              <a:t>To serve</a:t>
            </a:r>
          </a:p>
          <a:p>
            <a:pPr marL="285750" indent="-285750" algn="ctr">
              <a:buFont typeface="Wingdings" panose="05000000000000000000" pitchFamily="2" charset="2"/>
              <a:buChar char="ü"/>
            </a:pPr>
            <a:r>
              <a:rPr lang="en-US" sz="2300" b="1" dirty="0">
                <a:solidFill>
                  <a:srgbClr val="FFFF00"/>
                </a:solidFill>
              </a:rPr>
              <a:t>To guide</a:t>
            </a:r>
          </a:p>
          <a:p>
            <a:pPr marL="285750" indent="-285750" algn="ctr">
              <a:buFont typeface="Wingdings" panose="05000000000000000000" pitchFamily="2" charset="2"/>
              <a:buChar char="ü"/>
            </a:pPr>
            <a:r>
              <a:rPr lang="en-US" sz="2300" b="1" dirty="0">
                <a:solidFill>
                  <a:srgbClr val="FFFF00"/>
                </a:solidFill>
              </a:rPr>
              <a:t>Doesn’t always know best</a:t>
            </a:r>
          </a:p>
        </p:txBody>
      </p:sp>
      <p:pic>
        <p:nvPicPr>
          <p:cNvPr id="10" name="Recorded Sound">
            <a:hlinkClick r:id="" action="ppaction://media"/>
            <a:extLst>
              <a:ext uri="{FF2B5EF4-FFF2-40B4-BE49-F238E27FC236}">
                <a16:creationId xmlns:a16="http://schemas.microsoft.com/office/drawing/2014/main" id="{7B27B70A-476A-ECA7-CFE2-1E55E4D4812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851525" y="3184525"/>
            <a:ext cx="487363" cy="487363"/>
          </a:xfrm>
          <a:prstGeom prst="rect">
            <a:avLst/>
          </a:prstGeom>
        </p:spPr>
      </p:pic>
    </p:spTree>
    <p:extLst>
      <p:ext uri="{BB962C8B-B14F-4D97-AF65-F5344CB8AC3E}">
        <p14:creationId xmlns:p14="http://schemas.microsoft.com/office/powerpoint/2010/main" val="491993309"/>
      </p:ext>
    </p:extLst>
  </p:cSld>
  <p:clrMapOvr>
    <a:masterClrMapping/>
  </p:clrMapOvr>
  <mc:AlternateContent xmlns:mc="http://schemas.openxmlformats.org/markup-compatibility/2006" xmlns:p14="http://schemas.microsoft.com/office/powerpoint/2010/main">
    <mc:Choice Requires="p14">
      <p:transition spd="slow" p14:dur="2000" advTm="47699"/>
    </mc:Choice>
    <mc:Fallback xmlns="">
      <p:transition spd="slow" advTm="4769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8516"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0"/>
                </p:tgtEl>
              </p:cMediaNode>
            </p:audio>
          </p:childTnLst>
        </p:cTn>
      </p:par>
    </p:tnLst>
  </p:timing>
</p:sld>
</file>

<file path=ppt/theme/theme1.xml><?xml version="1.0" encoding="utf-8"?>
<a:theme xmlns:a="http://schemas.openxmlformats.org/drawingml/2006/main" name="Office Theme">
  <a:themeElements>
    <a:clrScheme name="Custom 24">
      <a:dk1>
        <a:sysClr val="windowText" lastClr="000000"/>
      </a:dk1>
      <a:lt1>
        <a:sysClr val="window" lastClr="FFFFFF"/>
      </a:lt1>
      <a:dk2>
        <a:srgbClr val="64AC00"/>
      </a:dk2>
      <a:lt2>
        <a:srgbClr val="CBFF00"/>
      </a:lt2>
      <a:accent1>
        <a:srgbClr val="002E62"/>
      </a:accent1>
      <a:accent2>
        <a:srgbClr val="004CB9"/>
      </a:accent2>
      <a:accent3>
        <a:srgbClr val="005500"/>
      </a:accent3>
      <a:accent4>
        <a:srgbClr val="16B3DC"/>
      </a:accent4>
      <a:accent5>
        <a:srgbClr val="F9DC5C"/>
      </a:accent5>
      <a:accent6>
        <a:srgbClr val="EF626C"/>
      </a:accent6>
      <a:hlink>
        <a:srgbClr val="FFFFFF"/>
      </a:hlink>
      <a:folHlink>
        <a:srgbClr val="FFFFFF"/>
      </a:folHlink>
    </a:clrScheme>
    <a:fontScheme name="Custom 21">
      <a:majorFont>
        <a:latin typeface="Gill Sans MT"/>
        <a:ea typeface=""/>
        <a:cs typeface=""/>
      </a:majorFont>
      <a:minorFont>
        <a:latin typeface="Franklin Gothic Boo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2"/>
        </a:solidFill>
        <a:ln w="12700" cap="flat">
          <a:noFill/>
          <a:prstDash val="solid"/>
          <a:miter/>
        </a:ln>
      </a:spPr>
      <a:bodyPr rtlCol="0" anchor="ctr"/>
      <a:lstStyle>
        <a:defPPr algn="l">
          <a:defRPr dirty="0"/>
        </a:defPPr>
      </a:lstStyle>
    </a:spDef>
  </a:objectDefaults>
  <a:extraClrSchemeLst/>
  <a:extLst>
    <a:ext uri="{05A4C25C-085E-4340-85A3-A5531E510DB2}">
      <thm15:themeFamily xmlns:thm15="http://schemas.microsoft.com/office/thememl/2012/main" name="TF22977542_Outdoors presentation_RVA_v4.potx" id="{6CD96AFB-7D75-48FF-A856-C8B82BF3C12B}" vid="{1E6ACFD4-3AE6-4944-B76B-DA44E915EC7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96291512c1ee715ab617f4c07df79fc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8256c27c40ca5c40ce1cf6c44f0205df"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Props1.xml><?xml version="1.0" encoding="utf-8"?>
<ds:datastoreItem xmlns:ds="http://schemas.openxmlformats.org/officeDocument/2006/customXml" ds:itemID="{A935B1F0-3442-4957-9701-25816EFDB64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F60B100-7079-4DE7-AF7C-20BFB1D62C46}">
  <ds:schemaRefs>
    <ds:schemaRef ds:uri="http://schemas.microsoft.com/sharepoint/v3/contenttype/forms"/>
  </ds:schemaRefs>
</ds:datastoreItem>
</file>

<file path=customXml/itemProps3.xml><?xml version="1.0" encoding="utf-8"?>
<ds:datastoreItem xmlns:ds="http://schemas.openxmlformats.org/officeDocument/2006/customXml" ds:itemID="{826A71AF-4CF2-4B95-BFB6-5C27500258C6}">
  <ds:schemaRefs>
    <ds:schemaRef ds:uri="http://schemas.microsoft.com/office/2006/metadata/properties"/>
    <ds:schemaRef ds:uri="http://schemas.microsoft.com/office/infopath/2007/PartnerControls"/>
    <ds:schemaRef ds:uri="71af3243-3dd4-4a8d-8c0d-dd76da1f02a5"/>
  </ds:schemaRefs>
</ds:datastoreItem>
</file>

<file path=docProps/app.xml><?xml version="1.0" encoding="utf-8"?>
<Properties xmlns="http://schemas.openxmlformats.org/officeDocument/2006/extended-properties" xmlns:vt="http://schemas.openxmlformats.org/officeDocument/2006/docPropsVTypes">
  <Template>Outdoors presentation</Template>
  <TotalTime>1964</TotalTime>
  <Words>2640</Words>
  <Application>Microsoft Office PowerPoint</Application>
  <PresentationFormat>Widescreen</PresentationFormat>
  <Paragraphs>112</Paragraphs>
  <Slides>18</Slides>
  <Notes>17</Notes>
  <HiddenSlides>0</HiddenSlides>
  <MMClips>16</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18</vt:i4>
      </vt:variant>
    </vt:vector>
  </HeadingPairs>
  <TitlesOfParts>
    <vt:vector size="27" baseType="lpstr">
      <vt:lpstr>Aptos</vt:lpstr>
      <vt:lpstr>Arial</vt:lpstr>
      <vt:lpstr>Calibri</vt:lpstr>
      <vt:lpstr>Calibri Light</vt:lpstr>
      <vt:lpstr>Franklin Gothic Book</vt:lpstr>
      <vt:lpstr>Gill Sans MT</vt:lpstr>
      <vt:lpstr>Times New Roman</vt:lpstr>
      <vt:lpstr>Wingdings</vt:lpstr>
      <vt:lpstr>Office Theme</vt:lpstr>
      <vt:lpstr>Leadership PowerPoint</vt:lpstr>
      <vt:lpstr>Servant Leadership Style and the APN</vt:lpstr>
      <vt:lpstr>Servant Leadership</vt:lpstr>
      <vt:lpstr>Servant Leadership</vt:lpstr>
      <vt:lpstr>Servant Leadership</vt:lpstr>
      <vt:lpstr>Mentoring</vt:lpstr>
      <vt:lpstr>Mentoring</vt:lpstr>
      <vt:lpstr>Mentoring</vt:lpstr>
      <vt:lpstr>Mentoring</vt:lpstr>
      <vt:lpstr>Networking</vt:lpstr>
      <vt:lpstr>Networking</vt:lpstr>
      <vt:lpstr>Networking</vt:lpstr>
      <vt:lpstr>Areas in APN Leadership</vt:lpstr>
      <vt:lpstr>Areas in APN Leadership</vt:lpstr>
      <vt:lpstr>Areas in APNs Leadership</vt:lpstr>
      <vt:lpstr>Areas in APN Leadership</vt:lpstr>
      <vt:lpstr>Conclusion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Sonia Smith</dc:creator>
  <cp:lastModifiedBy>Sonia Smith</cp:lastModifiedBy>
  <cp:revision>2</cp:revision>
  <dcterms:created xsi:type="dcterms:W3CDTF">2024-10-05T20:51:47Z</dcterms:created>
  <dcterms:modified xsi:type="dcterms:W3CDTF">2024-10-07T05:39:29Z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