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7C8F9C-F693-4111-90BD-E25561DCE9A8}" v="49" dt="2025-08-18T05:32:51.8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519" autoAdjust="0"/>
  </p:normalViewPr>
  <p:slideViewPr>
    <p:cSldViewPr snapToGrid="0">
      <p:cViewPr>
        <p:scale>
          <a:sx n="60" d="100"/>
          <a:sy n="60" d="100"/>
        </p:scale>
        <p:origin x="1349" y="2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nia Smith" userId="0029caf2520ed329" providerId="LiveId" clId="{D07C8F9C-F693-4111-90BD-E25561DCE9A8}"/>
    <pc:docChg chg="undo custSel addSld modSld modMainMaster">
      <pc:chgData name="Sonia Smith" userId="0029caf2520ed329" providerId="LiveId" clId="{D07C8F9C-F693-4111-90BD-E25561DCE9A8}" dt="2025-08-18T05:24:23.994" v="210" actId="6549"/>
      <pc:docMkLst>
        <pc:docMk/>
      </pc:docMkLst>
      <pc:sldChg chg="addSp modSp new mod setBg">
        <pc:chgData name="Sonia Smith" userId="0029caf2520ed329" providerId="LiveId" clId="{D07C8F9C-F693-4111-90BD-E25561DCE9A8}" dt="2025-08-18T05:05:10.782" v="147" actId="20577"/>
        <pc:sldMkLst>
          <pc:docMk/>
          <pc:sldMk cId="34504956" sldId="256"/>
        </pc:sldMkLst>
        <pc:spChg chg="mod">
          <ac:chgData name="Sonia Smith" userId="0029caf2520ed329" providerId="LiveId" clId="{D07C8F9C-F693-4111-90BD-E25561DCE9A8}" dt="2025-08-18T05:05:02.388" v="145" actId="26606"/>
          <ac:spMkLst>
            <pc:docMk/>
            <pc:sldMk cId="34504956" sldId="256"/>
            <ac:spMk id="2" creationId="{A4DB3253-6863-FE98-6240-73A76C4490A1}"/>
          </ac:spMkLst>
        </pc:spChg>
        <pc:spChg chg="mod">
          <ac:chgData name="Sonia Smith" userId="0029caf2520ed329" providerId="LiveId" clId="{D07C8F9C-F693-4111-90BD-E25561DCE9A8}" dt="2025-08-18T05:05:10.782" v="147" actId="20577"/>
          <ac:spMkLst>
            <pc:docMk/>
            <pc:sldMk cId="34504956" sldId="256"/>
            <ac:spMk id="3" creationId="{2240AEFE-3907-C58C-0AF2-119A07639C31}"/>
          </ac:spMkLst>
        </pc:spChg>
        <pc:spChg chg="add">
          <ac:chgData name="Sonia Smith" userId="0029caf2520ed329" providerId="LiveId" clId="{D07C8F9C-F693-4111-90BD-E25561DCE9A8}" dt="2025-08-18T05:05:02.388" v="145" actId="26606"/>
          <ac:spMkLst>
            <pc:docMk/>
            <pc:sldMk cId="34504956" sldId="256"/>
            <ac:spMk id="8" creationId="{D278ADA9-6383-4BDD-80D2-8899A402687B}"/>
          </ac:spMkLst>
        </pc:spChg>
        <pc:spChg chg="add">
          <ac:chgData name="Sonia Smith" userId="0029caf2520ed329" providerId="LiveId" clId="{D07C8F9C-F693-4111-90BD-E25561DCE9A8}" dt="2025-08-18T05:05:02.388" v="145" actId="26606"/>
          <ac:spMkLst>
            <pc:docMk/>
            <pc:sldMk cId="34504956" sldId="256"/>
            <ac:spMk id="10" creationId="{484B7147-B0F6-40ED-B5A2-FF72BC8198B6}"/>
          </ac:spMkLst>
        </pc:spChg>
        <pc:spChg chg="add">
          <ac:chgData name="Sonia Smith" userId="0029caf2520ed329" providerId="LiveId" clId="{D07C8F9C-F693-4111-90BD-E25561DCE9A8}" dt="2025-08-18T05:05:02.388" v="145" actId="26606"/>
          <ac:spMkLst>
            <pc:docMk/>
            <pc:sldMk cId="34504956" sldId="256"/>
            <ac:spMk id="12" creationId="{B36D2DE0-0628-4A9A-A59D-7BA8B5EB3022}"/>
          </ac:spMkLst>
        </pc:spChg>
        <pc:spChg chg="add">
          <ac:chgData name="Sonia Smith" userId="0029caf2520ed329" providerId="LiveId" clId="{D07C8F9C-F693-4111-90BD-E25561DCE9A8}" dt="2025-08-18T05:05:02.388" v="145" actId="26606"/>
          <ac:spMkLst>
            <pc:docMk/>
            <pc:sldMk cId="34504956" sldId="256"/>
            <ac:spMk id="14" creationId="{48E405C9-94BE-41DA-928C-DEC9A8550E9F}"/>
          </ac:spMkLst>
        </pc:spChg>
        <pc:spChg chg="add">
          <ac:chgData name="Sonia Smith" userId="0029caf2520ed329" providerId="LiveId" clId="{D07C8F9C-F693-4111-90BD-E25561DCE9A8}" dt="2025-08-18T05:05:02.388" v="145" actId="26606"/>
          <ac:spMkLst>
            <pc:docMk/>
            <pc:sldMk cId="34504956" sldId="256"/>
            <ac:spMk id="16" creationId="{D2091A72-D5BB-42AC-8FD3-F7747D90861E}"/>
          </ac:spMkLst>
        </pc:spChg>
        <pc:spChg chg="add">
          <ac:chgData name="Sonia Smith" userId="0029caf2520ed329" providerId="LiveId" clId="{D07C8F9C-F693-4111-90BD-E25561DCE9A8}" dt="2025-08-18T05:05:02.388" v="145" actId="26606"/>
          <ac:spMkLst>
            <pc:docMk/>
            <pc:sldMk cId="34504956" sldId="256"/>
            <ac:spMk id="18" creationId="{6ED12BFC-A737-46AF-8411-481112D54B0C}"/>
          </ac:spMkLst>
        </pc:spChg>
      </pc:sldChg>
      <pc:sldChg chg="addSp delSp modSp new mod setBg modNotesTx">
        <pc:chgData name="Sonia Smith" userId="0029caf2520ed329" providerId="LiveId" clId="{D07C8F9C-F693-4111-90BD-E25561DCE9A8}" dt="2025-08-18T05:04:44.933" v="144" actId="26606"/>
        <pc:sldMkLst>
          <pc:docMk/>
          <pc:sldMk cId="4111811279" sldId="257"/>
        </pc:sldMkLst>
        <pc:spChg chg="mod">
          <ac:chgData name="Sonia Smith" userId="0029caf2520ed329" providerId="LiveId" clId="{D07C8F9C-F693-4111-90BD-E25561DCE9A8}" dt="2025-08-18T05:04:44.933" v="144" actId="26606"/>
          <ac:spMkLst>
            <pc:docMk/>
            <pc:sldMk cId="4111811279" sldId="257"/>
            <ac:spMk id="2" creationId="{0EEDFD9B-4F08-A9DB-077F-61468AA32AD4}"/>
          </ac:spMkLst>
        </pc:spChg>
        <pc:spChg chg="mod">
          <ac:chgData name="Sonia Smith" userId="0029caf2520ed329" providerId="LiveId" clId="{D07C8F9C-F693-4111-90BD-E25561DCE9A8}" dt="2025-08-18T05:04:44.933" v="144" actId="26606"/>
          <ac:spMkLst>
            <pc:docMk/>
            <pc:sldMk cId="4111811279" sldId="257"/>
            <ac:spMk id="3" creationId="{CA744C85-17DF-A5B6-3217-66E569D0A3ED}"/>
          </ac:spMkLst>
        </pc:spChg>
        <pc:spChg chg="add del">
          <ac:chgData name="Sonia Smith" userId="0029caf2520ed329" providerId="LiveId" clId="{D07C8F9C-F693-4111-90BD-E25561DCE9A8}" dt="2025-08-18T05:04:20.673" v="142" actId="26606"/>
          <ac:spMkLst>
            <pc:docMk/>
            <pc:sldMk cId="4111811279" sldId="257"/>
            <ac:spMk id="8" creationId="{943CAA20-3569-4189-9E48-239A229A86CA}"/>
          </ac:spMkLst>
        </pc:spChg>
        <pc:spChg chg="add del">
          <ac:chgData name="Sonia Smith" userId="0029caf2520ed329" providerId="LiveId" clId="{D07C8F9C-F693-4111-90BD-E25561DCE9A8}" dt="2025-08-18T05:04:20.673" v="142" actId="26606"/>
          <ac:spMkLst>
            <pc:docMk/>
            <pc:sldMk cId="4111811279" sldId="257"/>
            <ac:spMk id="10" creationId="{DA542B6D-E775-4832-91DC-2D20F857813A}"/>
          </ac:spMkLst>
        </pc:spChg>
        <pc:spChg chg="add del">
          <ac:chgData name="Sonia Smith" userId="0029caf2520ed329" providerId="LiveId" clId="{D07C8F9C-F693-4111-90BD-E25561DCE9A8}" dt="2025-08-18T05:04:44.933" v="144" actId="26606"/>
          <ac:spMkLst>
            <pc:docMk/>
            <pc:sldMk cId="4111811279" sldId="257"/>
            <ac:spMk id="13" creationId="{9095C1F4-AE7F-44E4-8693-40D3D6831140}"/>
          </ac:spMkLst>
        </pc:spChg>
        <pc:spChg chg="add del">
          <ac:chgData name="Sonia Smith" userId="0029caf2520ed329" providerId="LiveId" clId="{D07C8F9C-F693-4111-90BD-E25561DCE9A8}" dt="2025-08-18T05:04:44.933" v="144" actId="26606"/>
          <ac:spMkLst>
            <pc:docMk/>
            <pc:sldMk cId="4111811279" sldId="257"/>
            <ac:spMk id="14" creationId="{871AEA07-1E14-44B4-8E55-64EF049CD66F}"/>
          </ac:spMkLst>
        </pc:spChg>
        <pc:spChg chg="add">
          <ac:chgData name="Sonia Smith" userId="0029caf2520ed329" providerId="LiveId" clId="{D07C8F9C-F693-4111-90BD-E25561DCE9A8}" dt="2025-08-18T05:04:44.933" v="144" actId="26606"/>
          <ac:spMkLst>
            <pc:docMk/>
            <pc:sldMk cId="4111811279" sldId="257"/>
            <ac:spMk id="20" creationId="{D278ADA9-6383-4BDD-80D2-8899A402687B}"/>
          </ac:spMkLst>
        </pc:spChg>
        <pc:spChg chg="add">
          <ac:chgData name="Sonia Smith" userId="0029caf2520ed329" providerId="LiveId" clId="{D07C8F9C-F693-4111-90BD-E25561DCE9A8}" dt="2025-08-18T05:04:44.933" v="144" actId="26606"/>
          <ac:spMkLst>
            <pc:docMk/>
            <pc:sldMk cId="4111811279" sldId="257"/>
            <ac:spMk id="22" creationId="{484B7147-B0F6-40ED-B5A2-FF72BC8198B6}"/>
          </ac:spMkLst>
        </pc:spChg>
        <pc:spChg chg="add">
          <ac:chgData name="Sonia Smith" userId="0029caf2520ed329" providerId="LiveId" clId="{D07C8F9C-F693-4111-90BD-E25561DCE9A8}" dt="2025-08-18T05:04:44.933" v="144" actId="26606"/>
          <ac:spMkLst>
            <pc:docMk/>
            <pc:sldMk cId="4111811279" sldId="257"/>
            <ac:spMk id="24" creationId="{B36D2DE0-0628-4A9A-A59D-7BA8B5EB3022}"/>
          </ac:spMkLst>
        </pc:spChg>
        <pc:spChg chg="add">
          <ac:chgData name="Sonia Smith" userId="0029caf2520ed329" providerId="LiveId" clId="{D07C8F9C-F693-4111-90BD-E25561DCE9A8}" dt="2025-08-18T05:04:44.933" v="144" actId="26606"/>
          <ac:spMkLst>
            <pc:docMk/>
            <pc:sldMk cId="4111811279" sldId="257"/>
            <ac:spMk id="26" creationId="{48E405C9-94BE-41DA-928C-DEC9A8550E9F}"/>
          </ac:spMkLst>
        </pc:spChg>
        <pc:spChg chg="add">
          <ac:chgData name="Sonia Smith" userId="0029caf2520ed329" providerId="LiveId" clId="{D07C8F9C-F693-4111-90BD-E25561DCE9A8}" dt="2025-08-18T05:04:44.933" v="144" actId="26606"/>
          <ac:spMkLst>
            <pc:docMk/>
            <pc:sldMk cId="4111811279" sldId="257"/>
            <ac:spMk id="28" creationId="{D2091A72-D5BB-42AC-8FD3-F7747D90861E}"/>
          </ac:spMkLst>
        </pc:spChg>
        <pc:spChg chg="add">
          <ac:chgData name="Sonia Smith" userId="0029caf2520ed329" providerId="LiveId" clId="{D07C8F9C-F693-4111-90BD-E25561DCE9A8}" dt="2025-08-18T05:04:44.933" v="144" actId="26606"/>
          <ac:spMkLst>
            <pc:docMk/>
            <pc:sldMk cId="4111811279" sldId="257"/>
            <ac:spMk id="30" creationId="{6ED12BFC-A737-46AF-8411-481112D54B0C}"/>
          </ac:spMkLst>
        </pc:spChg>
        <pc:grpChg chg="add">
          <ac:chgData name="Sonia Smith" userId="0029caf2520ed329" providerId="LiveId" clId="{D07C8F9C-F693-4111-90BD-E25561DCE9A8}" dt="2025-08-18T05:04:20.686" v="143" actId="26606"/>
          <ac:grpSpMkLst>
            <pc:docMk/>
            <pc:sldMk cId="4111811279" sldId="257"/>
            <ac:grpSpMk id="15" creationId="{8734DDD3-F723-4DD3-8ABE-EC0B2AC87D74}"/>
          </ac:grpSpMkLst>
        </pc:grpChg>
      </pc:sldChg>
      <pc:sldChg chg="addSp delSp modSp new mod setBg modNotesTx">
        <pc:chgData name="Sonia Smith" userId="0029caf2520ed329" providerId="LiveId" clId="{D07C8F9C-F693-4111-90BD-E25561DCE9A8}" dt="2025-08-18T05:24:23.994" v="210" actId="6549"/>
        <pc:sldMkLst>
          <pc:docMk/>
          <pc:sldMk cId="1837639576" sldId="258"/>
        </pc:sldMkLst>
        <pc:spChg chg="mod">
          <ac:chgData name="Sonia Smith" userId="0029caf2520ed329" providerId="LiveId" clId="{D07C8F9C-F693-4111-90BD-E25561DCE9A8}" dt="2025-08-18T05:05:44.826" v="152" actId="26606"/>
          <ac:spMkLst>
            <pc:docMk/>
            <pc:sldMk cId="1837639576" sldId="258"/>
            <ac:spMk id="2" creationId="{94A38E28-C30D-4FB7-1450-E636E57F6EB2}"/>
          </ac:spMkLst>
        </pc:spChg>
        <pc:spChg chg="mod">
          <ac:chgData name="Sonia Smith" userId="0029caf2520ed329" providerId="LiveId" clId="{D07C8F9C-F693-4111-90BD-E25561DCE9A8}" dt="2025-08-18T05:05:42.635" v="151" actId="255"/>
          <ac:spMkLst>
            <pc:docMk/>
            <pc:sldMk cId="1837639576" sldId="258"/>
            <ac:spMk id="3" creationId="{085BD941-8F0E-C31A-4964-3825F8B4F5E5}"/>
          </ac:spMkLst>
        </pc:spChg>
        <pc:spChg chg="add del">
          <ac:chgData name="Sonia Smith" userId="0029caf2520ed329" providerId="LiveId" clId="{D07C8F9C-F693-4111-90BD-E25561DCE9A8}" dt="2025-08-18T05:05:44.826" v="152" actId="26606"/>
          <ac:spMkLst>
            <pc:docMk/>
            <pc:sldMk cId="1837639576" sldId="258"/>
            <ac:spMk id="8" creationId="{4E1BEB12-92AF-4445-98AD-4C7756E7C93B}"/>
          </ac:spMkLst>
        </pc:spChg>
        <pc:spChg chg="add">
          <ac:chgData name="Sonia Smith" userId="0029caf2520ed329" providerId="LiveId" clId="{D07C8F9C-F693-4111-90BD-E25561DCE9A8}" dt="2025-08-18T05:05:24.092" v="148" actId="26606"/>
          <ac:spMkLst>
            <pc:docMk/>
            <pc:sldMk cId="1837639576" sldId="258"/>
            <ac:spMk id="10" creationId="{D0522C2C-7B5C-48A7-A969-03941E5D2E76}"/>
          </ac:spMkLst>
        </pc:spChg>
        <pc:spChg chg="add del">
          <ac:chgData name="Sonia Smith" userId="0029caf2520ed329" providerId="LiveId" clId="{D07C8F9C-F693-4111-90BD-E25561DCE9A8}" dt="2025-08-18T05:05:44.826" v="152" actId="26606"/>
          <ac:spMkLst>
            <pc:docMk/>
            <pc:sldMk cId="1837639576" sldId="258"/>
            <ac:spMk id="12" creationId="{9C682A1A-5B2D-4111-BBD6-620165633E5B}"/>
          </ac:spMkLst>
        </pc:spChg>
        <pc:spChg chg="add del">
          <ac:chgData name="Sonia Smith" userId="0029caf2520ed329" providerId="LiveId" clId="{D07C8F9C-F693-4111-90BD-E25561DCE9A8}" dt="2025-08-18T05:05:44.826" v="152" actId="26606"/>
          <ac:spMkLst>
            <pc:docMk/>
            <pc:sldMk cId="1837639576" sldId="258"/>
            <ac:spMk id="14" creationId="{D6EE29F2-D77F-4BD0-A20B-334D316A1C9D}"/>
          </ac:spMkLst>
        </pc:spChg>
        <pc:spChg chg="add del">
          <ac:chgData name="Sonia Smith" userId="0029caf2520ed329" providerId="LiveId" clId="{D07C8F9C-F693-4111-90BD-E25561DCE9A8}" dt="2025-08-18T05:05:44.826" v="152" actId="26606"/>
          <ac:spMkLst>
            <pc:docMk/>
            <pc:sldMk cId="1837639576" sldId="258"/>
            <ac:spMk id="16" creationId="{22D09ED2-868F-42C6-866E-F92E0CEF314F}"/>
          </ac:spMkLst>
        </pc:spChg>
        <pc:spChg chg="add">
          <ac:chgData name="Sonia Smith" userId="0029caf2520ed329" providerId="LiveId" clId="{D07C8F9C-F693-4111-90BD-E25561DCE9A8}" dt="2025-08-18T05:05:44.826" v="152" actId="26606"/>
          <ac:spMkLst>
            <pc:docMk/>
            <pc:sldMk cId="1837639576" sldId="258"/>
            <ac:spMk id="21" creationId="{D278ADA9-6383-4BDD-80D2-8899A402687B}"/>
          </ac:spMkLst>
        </pc:spChg>
        <pc:spChg chg="add">
          <ac:chgData name="Sonia Smith" userId="0029caf2520ed329" providerId="LiveId" clId="{D07C8F9C-F693-4111-90BD-E25561DCE9A8}" dt="2025-08-18T05:05:44.826" v="152" actId="26606"/>
          <ac:spMkLst>
            <pc:docMk/>
            <pc:sldMk cId="1837639576" sldId="258"/>
            <ac:spMk id="25" creationId="{B36D2DE0-0628-4A9A-A59D-7BA8B5EB3022}"/>
          </ac:spMkLst>
        </pc:spChg>
        <pc:spChg chg="add">
          <ac:chgData name="Sonia Smith" userId="0029caf2520ed329" providerId="LiveId" clId="{D07C8F9C-F693-4111-90BD-E25561DCE9A8}" dt="2025-08-18T05:05:44.826" v="152" actId="26606"/>
          <ac:spMkLst>
            <pc:docMk/>
            <pc:sldMk cId="1837639576" sldId="258"/>
            <ac:spMk id="27" creationId="{48E405C9-94BE-41DA-928C-DEC9A8550E9F}"/>
          </ac:spMkLst>
        </pc:spChg>
        <pc:spChg chg="add">
          <ac:chgData name="Sonia Smith" userId="0029caf2520ed329" providerId="LiveId" clId="{D07C8F9C-F693-4111-90BD-E25561DCE9A8}" dt="2025-08-18T05:05:44.826" v="152" actId="26606"/>
          <ac:spMkLst>
            <pc:docMk/>
            <pc:sldMk cId="1837639576" sldId="258"/>
            <ac:spMk id="29" creationId="{D2091A72-D5BB-42AC-8FD3-F7747D90861E}"/>
          </ac:spMkLst>
        </pc:spChg>
        <pc:spChg chg="add">
          <ac:chgData name="Sonia Smith" userId="0029caf2520ed329" providerId="LiveId" clId="{D07C8F9C-F693-4111-90BD-E25561DCE9A8}" dt="2025-08-18T05:05:44.826" v="152" actId="26606"/>
          <ac:spMkLst>
            <pc:docMk/>
            <pc:sldMk cId="1837639576" sldId="258"/>
            <ac:spMk id="31" creationId="{6ED12BFC-A737-46AF-8411-481112D54B0C}"/>
          </ac:spMkLst>
        </pc:spChg>
      </pc:sldChg>
      <pc:sldChg chg="addSp modSp new mod setBg">
        <pc:chgData name="Sonia Smith" userId="0029caf2520ed329" providerId="LiveId" clId="{D07C8F9C-F693-4111-90BD-E25561DCE9A8}" dt="2025-08-18T05:06:24.963" v="153" actId="26606"/>
        <pc:sldMkLst>
          <pc:docMk/>
          <pc:sldMk cId="2230459231" sldId="259"/>
        </pc:sldMkLst>
        <pc:spChg chg="mod">
          <ac:chgData name="Sonia Smith" userId="0029caf2520ed329" providerId="LiveId" clId="{D07C8F9C-F693-4111-90BD-E25561DCE9A8}" dt="2025-08-18T05:06:24.963" v="153" actId="26606"/>
          <ac:spMkLst>
            <pc:docMk/>
            <pc:sldMk cId="2230459231" sldId="259"/>
            <ac:spMk id="2" creationId="{404C0B63-F905-D30C-44F7-3B59727630C3}"/>
          </ac:spMkLst>
        </pc:spChg>
        <pc:spChg chg="mod">
          <ac:chgData name="Sonia Smith" userId="0029caf2520ed329" providerId="LiveId" clId="{D07C8F9C-F693-4111-90BD-E25561DCE9A8}" dt="2025-08-18T05:06:24.963" v="153" actId="26606"/>
          <ac:spMkLst>
            <pc:docMk/>
            <pc:sldMk cId="2230459231" sldId="259"/>
            <ac:spMk id="3" creationId="{BC4CE507-E497-E280-9709-40A0FA96967B}"/>
          </ac:spMkLst>
        </pc:spChg>
        <pc:spChg chg="add">
          <ac:chgData name="Sonia Smith" userId="0029caf2520ed329" providerId="LiveId" clId="{D07C8F9C-F693-4111-90BD-E25561DCE9A8}" dt="2025-08-18T05:06:24.963" v="153" actId="26606"/>
          <ac:spMkLst>
            <pc:docMk/>
            <pc:sldMk cId="2230459231" sldId="259"/>
            <ac:spMk id="8" creationId="{D278ADA9-6383-4BDD-80D2-8899A402687B}"/>
          </ac:spMkLst>
        </pc:spChg>
        <pc:spChg chg="add">
          <ac:chgData name="Sonia Smith" userId="0029caf2520ed329" providerId="LiveId" clId="{D07C8F9C-F693-4111-90BD-E25561DCE9A8}" dt="2025-08-18T05:06:24.963" v="153" actId="26606"/>
          <ac:spMkLst>
            <pc:docMk/>
            <pc:sldMk cId="2230459231" sldId="259"/>
            <ac:spMk id="10" creationId="{484B7147-B0F6-40ED-B5A2-FF72BC8198B6}"/>
          </ac:spMkLst>
        </pc:spChg>
        <pc:spChg chg="add">
          <ac:chgData name="Sonia Smith" userId="0029caf2520ed329" providerId="LiveId" clId="{D07C8F9C-F693-4111-90BD-E25561DCE9A8}" dt="2025-08-18T05:06:24.963" v="153" actId="26606"/>
          <ac:spMkLst>
            <pc:docMk/>
            <pc:sldMk cId="2230459231" sldId="259"/>
            <ac:spMk id="12" creationId="{B36D2DE0-0628-4A9A-A59D-7BA8B5EB3022}"/>
          </ac:spMkLst>
        </pc:spChg>
        <pc:spChg chg="add">
          <ac:chgData name="Sonia Smith" userId="0029caf2520ed329" providerId="LiveId" clId="{D07C8F9C-F693-4111-90BD-E25561DCE9A8}" dt="2025-08-18T05:06:24.963" v="153" actId="26606"/>
          <ac:spMkLst>
            <pc:docMk/>
            <pc:sldMk cId="2230459231" sldId="259"/>
            <ac:spMk id="14" creationId="{48E405C9-94BE-41DA-928C-DEC9A8550E9F}"/>
          </ac:spMkLst>
        </pc:spChg>
        <pc:spChg chg="add">
          <ac:chgData name="Sonia Smith" userId="0029caf2520ed329" providerId="LiveId" clId="{D07C8F9C-F693-4111-90BD-E25561DCE9A8}" dt="2025-08-18T05:06:24.963" v="153" actId="26606"/>
          <ac:spMkLst>
            <pc:docMk/>
            <pc:sldMk cId="2230459231" sldId="259"/>
            <ac:spMk id="16" creationId="{D2091A72-D5BB-42AC-8FD3-F7747D90861E}"/>
          </ac:spMkLst>
        </pc:spChg>
        <pc:spChg chg="add">
          <ac:chgData name="Sonia Smith" userId="0029caf2520ed329" providerId="LiveId" clId="{D07C8F9C-F693-4111-90BD-E25561DCE9A8}" dt="2025-08-18T05:06:24.963" v="153" actId="26606"/>
          <ac:spMkLst>
            <pc:docMk/>
            <pc:sldMk cId="2230459231" sldId="259"/>
            <ac:spMk id="18" creationId="{6ED12BFC-A737-46AF-8411-481112D54B0C}"/>
          </ac:spMkLst>
        </pc:spChg>
      </pc:sldChg>
      <pc:sldChg chg="addSp modSp new mod setBg">
        <pc:chgData name="Sonia Smith" userId="0029caf2520ed329" providerId="LiveId" clId="{D07C8F9C-F693-4111-90BD-E25561DCE9A8}" dt="2025-08-18T05:12:26.872" v="185" actId="1076"/>
        <pc:sldMkLst>
          <pc:docMk/>
          <pc:sldMk cId="1354464349" sldId="260"/>
        </pc:sldMkLst>
        <pc:spChg chg="mod">
          <ac:chgData name="Sonia Smith" userId="0029caf2520ed329" providerId="LiveId" clId="{D07C8F9C-F693-4111-90BD-E25561DCE9A8}" dt="2025-08-18T05:06:27.253" v="154" actId="26606"/>
          <ac:spMkLst>
            <pc:docMk/>
            <pc:sldMk cId="1354464349" sldId="260"/>
            <ac:spMk id="2" creationId="{E79D228A-F814-51E9-ED8D-2BE1A8E1A579}"/>
          </ac:spMkLst>
        </pc:spChg>
        <pc:spChg chg="mod">
          <ac:chgData name="Sonia Smith" userId="0029caf2520ed329" providerId="LiveId" clId="{D07C8F9C-F693-4111-90BD-E25561DCE9A8}" dt="2025-08-18T05:12:26.872" v="185" actId="1076"/>
          <ac:spMkLst>
            <pc:docMk/>
            <pc:sldMk cId="1354464349" sldId="260"/>
            <ac:spMk id="3" creationId="{7B50AA80-B8B6-29AC-7D08-22CEC5834620}"/>
          </ac:spMkLst>
        </pc:spChg>
        <pc:spChg chg="add">
          <ac:chgData name="Sonia Smith" userId="0029caf2520ed329" providerId="LiveId" clId="{D07C8F9C-F693-4111-90BD-E25561DCE9A8}" dt="2025-08-18T05:06:27.253" v="154" actId="26606"/>
          <ac:spMkLst>
            <pc:docMk/>
            <pc:sldMk cId="1354464349" sldId="260"/>
            <ac:spMk id="8" creationId="{D278ADA9-6383-4BDD-80D2-8899A402687B}"/>
          </ac:spMkLst>
        </pc:spChg>
        <pc:spChg chg="add">
          <ac:chgData name="Sonia Smith" userId="0029caf2520ed329" providerId="LiveId" clId="{D07C8F9C-F693-4111-90BD-E25561DCE9A8}" dt="2025-08-18T05:06:27.253" v="154" actId="26606"/>
          <ac:spMkLst>
            <pc:docMk/>
            <pc:sldMk cId="1354464349" sldId="260"/>
            <ac:spMk id="10" creationId="{484B7147-B0F6-40ED-B5A2-FF72BC8198B6}"/>
          </ac:spMkLst>
        </pc:spChg>
        <pc:spChg chg="add">
          <ac:chgData name="Sonia Smith" userId="0029caf2520ed329" providerId="LiveId" clId="{D07C8F9C-F693-4111-90BD-E25561DCE9A8}" dt="2025-08-18T05:06:27.253" v="154" actId="26606"/>
          <ac:spMkLst>
            <pc:docMk/>
            <pc:sldMk cId="1354464349" sldId="260"/>
            <ac:spMk id="12" creationId="{B36D2DE0-0628-4A9A-A59D-7BA8B5EB3022}"/>
          </ac:spMkLst>
        </pc:spChg>
        <pc:spChg chg="add">
          <ac:chgData name="Sonia Smith" userId="0029caf2520ed329" providerId="LiveId" clId="{D07C8F9C-F693-4111-90BD-E25561DCE9A8}" dt="2025-08-18T05:06:27.253" v="154" actId="26606"/>
          <ac:spMkLst>
            <pc:docMk/>
            <pc:sldMk cId="1354464349" sldId="260"/>
            <ac:spMk id="14" creationId="{48E405C9-94BE-41DA-928C-DEC9A8550E9F}"/>
          </ac:spMkLst>
        </pc:spChg>
        <pc:spChg chg="add">
          <ac:chgData name="Sonia Smith" userId="0029caf2520ed329" providerId="LiveId" clId="{D07C8F9C-F693-4111-90BD-E25561DCE9A8}" dt="2025-08-18T05:06:27.253" v="154" actId="26606"/>
          <ac:spMkLst>
            <pc:docMk/>
            <pc:sldMk cId="1354464349" sldId="260"/>
            <ac:spMk id="16" creationId="{D2091A72-D5BB-42AC-8FD3-F7747D90861E}"/>
          </ac:spMkLst>
        </pc:spChg>
        <pc:spChg chg="add">
          <ac:chgData name="Sonia Smith" userId="0029caf2520ed329" providerId="LiveId" clId="{D07C8F9C-F693-4111-90BD-E25561DCE9A8}" dt="2025-08-18T05:06:27.253" v="154" actId="26606"/>
          <ac:spMkLst>
            <pc:docMk/>
            <pc:sldMk cId="1354464349" sldId="260"/>
            <ac:spMk id="18" creationId="{6ED12BFC-A737-46AF-8411-481112D54B0C}"/>
          </ac:spMkLst>
        </pc:spChg>
      </pc:sldChg>
      <pc:sldChg chg="addSp delSp modSp new mod setBg modNotesTx">
        <pc:chgData name="Sonia Smith" userId="0029caf2520ed329" providerId="LiveId" clId="{D07C8F9C-F693-4111-90BD-E25561DCE9A8}" dt="2025-08-18T05:14:48.296" v="189" actId="20577"/>
        <pc:sldMkLst>
          <pc:docMk/>
          <pc:sldMk cId="2006007387" sldId="261"/>
        </pc:sldMkLst>
        <pc:spChg chg="mod">
          <ac:chgData name="Sonia Smith" userId="0029caf2520ed329" providerId="LiveId" clId="{D07C8F9C-F693-4111-90BD-E25561DCE9A8}" dt="2025-08-18T05:06:30.384" v="155" actId="26606"/>
          <ac:spMkLst>
            <pc:docMk/>
            <pc:sldMk cId="2006007387" sldId="261"/>
            <ac:spMk id="2" creationId="{EBF864EA-5E7B-D794-8AF7-FAA3892B054A}"/>
          </ac:spMkLst>
        </pc:spChg>
        <pc:spChg chg="del">
          <ac:chgData name="Sonia Smith" userId="0029caf2520ed329" providerId="LiveId" clId="{D07C8F9C-F693-4111-90BD-E25561DCE9A8}" dt="2025-08-18T04:49:24.287" v="23"/>
          <ac:spMkLst>
            <pc:docMk/>
            <pc:sldMk cId="2006007387" sldId="261"/>
            <ac:spMk id="3" creationId="{139D0993-9A99-6318-ADA3-9FF6C5803139}"/>
          </ac:spMkLst>
        </pc:spChg>
        <pc:spChg chg="add mod">
          <ac:chgData name="Sonia Smith" userId="0029caf2520ed329" providerId="LiveId" clId="{D07C8F9C-F693-4111-90BD-E25561DCE9A8}" dt="2025-08-18T05:06:30.384" v="155" actId="26606"/>
          <ac:spMkLst>
            <pc:docMk/>
            <pc:sldMk cId="2006007387" sldId="261"/>
            <ac:spMk id="4" creationId="{16D072E7-4C30-E959-D708-B1C57E61C948}"/>
          </ac:spMkLst>
        </pc:spChg>
        <pc:spChg chg="add">
          <ac:chgData name="Sonia Smith" userId="0029caf2520ed329" providerId="LiveId" clId="{D07C8F9C-F693-4111-90BD-E25561DCE9A8}" dt="2025-08-18T05:06:30.384" v="155" actId="26606"/>
          <ac:spMkLst>
            <pc:docMk/>
            <pc:sldMk cId="2006007387" sldId="261"/>
            <ac:spMk id="9" creationId="{D278ADA9-6383-4BDD-80D2-8899A402687B}"/>
          </ac:spMkLst>
        </pc:spChg>
        <pc:spChg chg="add">
          <ac:chgData name="Sonia Smith" userId="0029caf2520ed329" providerId="LiveId" clId="{D07C8F9C-F693-4111-90BD-E25561DCE9A8}" dt="2025-08-18T05:06:30.384" v="155" actId="26606"/>
          <ac:spMkLst>
            <pc:docMk/>
            <pc:sldMk cId="2006007387" sldId="261"/>
            <ac:spMk id="11" creationId="{484B7147-B0F6-40ED-B5A2-FF72BC8198B6}"/>
          </ac:spMkLst>
        </pc:spChg>
        <pc:spChg chg="add">
          <ac:chgData name="Sonia Smith" userId="0029caf2520ed329" providerId="LiveId" clId="{D07C8F9C-F693-4111-90BD-E25561DCE9A8}" dt="2025-08-18T05:06:30.384" v="155" actId="26606"/>
          <ac:spMkLst>
            <pc:docMk/>
            <pc:sldMk cId="2006007387" sldId="261"/>
            <ac:spMk id="13" creationId="{B36D2DE0-0628-4A9A-A59D-7BA8B5EB3022}"/>
          </ac:spMkLst>
        </pc:spChg>
        <pc:spChg chg="add">
          <ac:chgData name="Sonia Smith" userId="0029caf2520ed329" providerId="LiveId" clId="{D07C8F9C-F693-4111-90BD-E25561DCE9A8}" dt="2025-08-18T05:06:30.384" v="155" actId="26606"/>
          <ac:spMkLst>
            <pc:docMk/>
            <pc:sldMk cId="2006007387" sldId="261"/>
            <ac:spMk id="15" creationId="{48E405C9-94BE-41DA-928C-DEC9A8550E9F}"/>
          </ac:spMkLst>
        </pc:spChg>
        <pc:spChg chg="add">
          <ac:chgData name="Sonia Smith" userId="0029caf2520ed329" providerId="LiveId" clId="{D07C8F9C-F693-4111-90BD-E25561DCE9A8}" dt="2025-08-18T05:06:30.384" v="155" actId="26606"/>
          <ac:spMkLst>
            <pc:docMk/>
            <pc:sldMk cId="2006007387" sldId="261"/>
            <ac:spMk id="17" creationId="{D2091A72-D5BB-42AC-8FD3-F7747D90861E}"/>
          </ac:spMkLst>
        </pc:spChg>
        <pc:spChg chg="add">
          <ac:chgData name="Sonia Smith" userId="0029caf2520ed329" providerId="LiveId" clId="{D07C8F9C-F693-4111-90BD-E25561DCE9A8}" dt="2025-08-18T05:06:30.384" v="155" actId="26606"/>
          <ac:spMkLst>
            <pc:docMk/>
            <pc:sldMk cId="2006007387" sldId="261"/>
            <ac:spMk id="19" creationId="{6ED12BFC-A737-46AF-8411-481112D54B0C}"/>
          </ac:spMkLst>
        </pc:spChg>
      </pc:sldChg>
      <pc:sldChg chg="addSp modSp new mod setBg modNotesTx">
        <pc:chgData name="Sonia Smith" userId="0029caf2520ed329" providerId="LiveId" clId="{D07C8F9C-F693-4111-90BD-E25561DCE9A8}" dt="2025-08-18T05:16:01.570" v="190" actId="113"/>
        <pc:sldMkLst>
          <pc:docMk/>
          <pc:sldMk cId="2889571032" sldId="262"/>
        </pc:sldMkLst>
        <pc:spChg chg="mod">
          <ac:chgData name="Sonia Smith" userId="0029caf2520ed329" providerId="LiveId" clId="{D07C8F9C-F693-4111-90BD-E25561DCE9A8}" dt="2025-08-18T05:06:33.220" v="156" actId="26606"/>
          <ac:spMkLst>
            <pc:docMk/>
            <pc:sldMk cId="2889571032" sldId="262"/>
            <ac:spMk id="2" creationId="{EB871513-F91D-7AF8-5270-15C063833B34}"/>
          </ac:spMkLst>
        </pc:spChg>
        <pc:spChg chg="mod">
          <ac:chgData name="Sonia Smith" userId="0029caf2520ed329" providerId="LiveId" clId="{D07C8F9C-F693-4111-90BD-E25561DCE9A8}" dt="2025-08-18T05:06:33.220" v="156" actId="26606"/>
          <ac:spMkLst>
            <pc:docMk/>
            <pc:sldMk cId="2889571032" sldId="262"/>
            <ac:spMk id="3" creationId="{19A9E922-0C39-5095-94C1-59C1558C07D2}"/>
          </ac:spMkLst>
        </pc:spChg>
        <pc:spChg chg="add">
          <ac:chgData name="Sonia Smith" userId="0029caf2520ed329" providerId="LiveId" clId="{D07C8F9C-F693-4111-90BD-E25561DCE9A8}" dt="2025-08-18T05:06:33.220" v="156" actId="26606"/>
          <ac:spMkLst>
            <pc:docMk/>
            <pc:sldMk cId="2889571032" sldId="262"/>
            <ac:spMk id="8" creationId="{D278ADA9-6383-4BDD-80D2-8899A402687B}"/>
          </ac:spMkLst>
        </pc:spChg>
        <pc:spChg chg="add">
          <ac:chgData name="Sonia Smith" userId="0029caf2520ed329" providerId="LiveId" clId="{D07C8F9C-F693-4111-90BD-E25561DCE9A8}" dt="2025-08-18T05:06:33.220" v="156" actId="26606"/>
          <ac:spMkLst>
            <pc:docMk/>
            <pc:sldMk cId="2889571032" sldId="262"/>
            <ac:spMk id="10" creationId="{484B7147-B0F6-40ED-B5A2-FF72BC8198B6}"/>
          </ac:spMkLst>
        </pc:spChg>
        <pc:spChg chg="add">
          <ac:chgData name="Sonia Smith" userId="0029caf2520ed329" providerId="LiveId" clId="{D07C8F9C-F693-4111-90BD-E25561DCE9A8}" dt="2025-08-18T05:06:33.220" v="156" actId="26606"/>
          <ac:spMkLst>
            <pc:docMk/>
            <pc:sldMk cId="2889571032" sldId="262"/>
            <ac:spMk id="12" creationId="{B36D2DE0-0628-4A9A-A59D-7BA8B5EB3022}"/>
          </ac:spMkLst>
        </pc:spChg>
        <pc:spChg chg="add">
          <ac:chgData name="Sonia Smith" userId="0029caf2520ed329" providerId="LiveId" clId="{D07C8F9C-F693-4111-90BD-E25561DCE9A8}" dt="2025-08-18T05:06:33.220" v="156" actId="26606"/>
          <ac:spMkLst>
            <pc:docMk/>
            <pc:sldMk cId="2889571032" sldId="262"/>
            <ac:spMk id="14" creationId="{48E405C9-94BE-41DA-928C-DEC9A8550E9F}"/>
          </ac:spMkLst>
        </pc:spChg>
        <pc:spChg chg="add">
          <ac:chgData name="Sonia Smith" userId="0029caf2520ed329" providerId="LiveId" clId="{D07C8F9C-F693-4111-90BD-E25561DCE9A8}" dt="2025-08-18T05:06:33.220" v="156" actId="26606"/>
          <ac:spMkLst>
            <pc:docMk/>
            <pc:sldMk cId="2889571032" sldId="262"/>
            <ac:spMk id="16" creationId="{D2091A72-D5BB-42AC-8FD3-F7747D90861E}"/>
          </ac:spMkLst>
        </pc:spChg>
        <pc:spChg chg="add">
          <ac:chgData name="Sonia Smith" userId="0029caf2520ed329" providerId="LiveId" clId="{D07C8F9C-F693-4111-90BD-E25561DCE9A8}" dt="2025-08-18T05:06:33.220" v="156" actId="26606"/>
          <ac:spMkLst>
            <pc:docMk/>
            <pc:sldMk cId="2889571032" sldId="262"/>
            <ac:spMk id="18" creationId="{6ED12BFC-A737-46AF-8411-481112D54B0C}"/>
          </ac:spMkLst>
        </pc:spChg>
      </pc:sldChg>
      <pc:sldChg chg="addSp modSp new mod setBg modNotesTx">
        <pc:chgData name="Sonia Smith" userId="0029caf2520ed329" providerId="LiveId" clId="{D07C8F9C-F693-4111-90BD-E25561DCE9A8}" dt="2025-08-18T05:16:57.463" v="208" actId="20577"/>
        <pc:sldMkLst>
          <pc:docMk/>
          <pc:sldMk cId="793650773" sldId="263"/>
        </pc:sldMkLst>
        <pc:spChg chg="mod">
          <ac:chgData name="Sonia Smith" userId="0029caf2520ed329" providerId="LiveId" clId="{D07C8F9C-F693-4111-90BD-E25561DCE9A8}" dt="2025-08-18T05:06:36.150" v="157" actId="26606"/>
          <ac:spMkLst>
            <pc:docMk/>
            <pc:sldMk cId="793650773" sldId="263"/>
            <ac:spMk id="2" creationId="{44D874EF-801F-E860-A807-8D12C15811D6}"/>
          </ac:spMkLst>
        </pc:spChg>
        <pc:spChg chg="mod">
          <ac:chgData name="Sonia Smith" userId="0029caf2520ed329" providerId="LiveId" clId="{D07C8F9C-F693-4111-90BD-E25561DCE9A8}" dt="2025-08-18T05:06:36.150" v="157" actId="26606"/>
          <ac:spMkLst>
            <pc:docMk/>
            <pc:sldMk cId="793650773" sldId="263"/>
            <ac:spMk id="3" creationId="{6A124EE7-F706-0A65-9A36-5996CA6509FE}"/>
          </ac:spMkLst>
        </pc:spChg>
        <pc:spChg chg="add">
          <ac:chgData name="Sonia Smith" userId="0029caf2520ed329" providerId="LiveId" clId="{D07C8F9C-F693-4111-90BD-E25561DCE9A8}" dt="2025-08-18T05:06:36.150" v="157" actId="26606"/>
          <ac:spMkLst>
            <pc:docMk/>
            <pc:sldMk cId="793650773" sldId="263"/>
            <ac:spMk id="8" creationId="{D278ADA9-6383-4BDD-80D2-8899A402687B}"/>
          </ac:spMkLst>
        </pc:spChg>
        <pc:spChg chg="add">
          <ac:chgData name="Sonia Smith" userId="0029caf2520ed329" providerId="LiveId" clId="{D07C8F9C-F693-4111-90BD-E25561DCE9A8}" dt="2025-08-18T05:06:36.150" v="157" actId="26606"/>
          <ac:spMkLst>
            <pc:docMk/>
            <pc:sldMk cId="793650773" sldId="263"/>
            <ac:spMk id="10" creationId="{484B7147-B0F6-40ED-B5A2-FF72BC8198B6}"/>
          </ac:spMkLst>
        </pc:spChg>
        <pc:spChg chg="add">
          <ac:chgData name="Sonia Smith" userId="0029caf2520ed329" providerId="LiveId" clId="{D07C8F9C-F693-4111-90BD-E25561DCE9A8}" dt="2025-08-18T05:06:36.150" v="157" actId="26606"/>
          <ac:spMkLst>
            <pc:docMk/>
            <pc:sldMk cId="793650773" sldId="263"/>
            <ac:spMk id="12" creationId="{B36D2DE0-0628-4A9A-A59D-7BA8B5EB3022}"/>
          </ac:spMkLst>
        </pc:spChg>
        <pc:spChg chg="add">
          <ac:chgData name="Sonia Smith" userId="0029caf2520ed329" providerId="LiveId" clId="{D07C8F9C-F693-4111-90BD-E25561DCE9A8}" dt="2025-08-18T05:06:36.150" v="157" actId="26606"/>
          <ac:spMkLst>
            <pc:docMk/>
            <pc:sldMk cId="793650773" sldId="263"/>
            <ac:spMk id="14" creationId="{48E405C9-94BE-41DA-928C-DEC9A8550E9F}"/>
          </ac:spMkLst>
        </pc:spChg>
        <pc:spChg chg="add">
          <ac:chgData name="Sonia Smith" userId="0029caf2520ed329" providerId="LiveId" clId="{D07C8F9C-F693-4111-90BD-E25561DCE9A8}" dt="2025-08-18T05:06:36.150" v="157" actId="26606"/>
          <ac:spMkLst>
            <pc:docMk/>
            <pc:sldMk cId="793650773" sldId="263"/>
            <ac:spMk id="16" creationId="{D2091A72-D5BB-42AC-8FD3-F7747D90861E}"/>
          </ac:spMkLst>
        </pc:spChg>
        <pc:spChg chg="add">
          <ac:chgData name="Sonia Smith" userId="0029caf2520ed329" providerId="LiveId" clId="{D07C8F9C-F693-4111-90BD-E25561DCE9A8}" dt="2025-08-18T05:06:36.150" v="157" actId="26606"/>
          <ac:spMkLst>
            <pc:docMk/>
            <pc:sldMk cId="793650773" sldId="263"/>
            <ac:spMk id="18" creationId="{6ED12BFC-A737-46AF-8411-481112D54B0C}"/>
          </ac:spMkLst>
        </pc:spChg>
      </pc:sldChg>
      <pc:sldChg chg="addSp modSp new mod setBg">
        <pc:chgData name="Sonia Smith" userId="0029caf2520ed329" providerId="LiveId" clId="{D07C8F9C-F693-4111-90BD-E25561DCE9A8}" dt="2025-08-18T05:06:39.991" v="158" actId="26606"/>
        <pc:sldMkLst>
          <pc:docMk/>
          <pc:sldMk cId="2017132360" sldId="264"/>
        </pc:sldMkLst>
        <pc:spChg chg="mod">
          <ac:chgData name="Sonia Smith" userId="0029caf2520ed329" providerId="LiveId" clId="{D07C8F9C-F693-4111-90BD-E25561DCE9A8}" dt="2025-08-18T05:06:39.991" v="158" actId="26606"/>
          <ac:spMkLst>
            <pc:docMk/>
            <pc:sldMk cId="2017132360" sldId="264"/>
            <ac:spMk id="2" creationId="{A41AEE4A-25EE-61B9-2B34-A13B78152374}"/>
          </ac:spMkLst>
        </pc:spChg>
        <pc:spChg chg="mod">
          <ac:chgData name="Sonia Smith" userId="0029caf2520ed329" providerId="LiveId" clId="{D07C8F9C-F693-4111-90BD-E25561DCE9A8}" dt="2025-08-18T05:06:39.991" v="158" actId="26606"/>
          <ac:spMkLst>
            <pc:docMk/>
            <pc:sldMk cId="2017132360" sldId="264"/>
            <ac:spMk id="3" creationId="{C29ED88D-1419-E653-39A6-D1E5747574BA}"/>
          </ac:spMkLst>
        </pc:spChg>
        <pc:spChg chg="add">
          <ac:chgData name="Sonia Smith" userId="0029caf2520ed329" providerId="LiveId" clId="{D07C8F9C-F693-4111-90BD-E25561DCE9A8}" dt="2025-08-18T05:06:39.991" v="158" actId="26606"/>
          <ac:spMkLst>
            <pc:docMk/>
            <pc:sldMk cId="2017132360" sldId="264"/>
            <ac:spMk id="8" creationId="{D278ADA9-6383-4BDD-80D2-8899A402687B}"/>
          </ac:spMkLst>
        </pc:spChg>
        <pc:spChg chg="add">
          <ac:chgData name="Sonia Smith" userId="0029caf2520ed329" providerId="LiveId" clId="{D07C8F9C-F693-4111-90BD-E25561DCE9A8}" dt="2025-08-18T05:06:39.991" v="158" actId="26606"/>
          <ac:spMkLst>
            <pc:docMk/>
            <pc:sldMk cId="2017132360" sldId="264"/>
            <ac:spMk id="10" creationId="{484B7147-B0F6-40ED-B5A2-FF72BC8198B6}"/>
          </ac:spMkLst>
        </pc:spChg>
        <pc:spChg chg="add">
          <ac:chgData name="Sonia Smith" userId="0029caf2520ed329" providerId="LiveId" clId="{D07C8F9C-F693-4111-90BD-E25561DCE9A8}" dt="2025-08-18T05:06:39.991" v="158" actId="26606"/>
          <ac:spMkLst>
            <pc:docMk/>
            <pc:sldMk cId="2017132360" sldId="264"/>
            <ac:spMk id="12" creationId="{B36D2DE0-0628-4A9A-A59D-7BA8B5EB3022}"/>
          </ac:spMkLst>
        </pc:spChg>
        <pc:spChg chg="add">
          <ac:chgData name="Sonia Smith" userId="0029caf2520ed329" providerId="LiveId" clId="{D07C8F9C-F693-4111-90BD-E25561DCE9A8}" dt="2025-08-18T05:06:39.991" v="158" actId="26606"/>
          <ac:spMkLst>
            <pc:docMk/>
            <pc:sldMk cId="2017132360" sldId="264"/>
            <ac:spMk id="14" creationId="{48E405C9-94BE-41DA-928C-DEC9A8550E9F}"/>
          </ac:spMkLst>
        </pc:spChg>
        <pc:spChg chg="add">
          <ac:chgData name="Sonia Smith" userId="0029caf2520ed329" providerId="LiveId" clId="{D07C8F9C-F693-4111-90BD-E25561DCE9A8}" dt="2025-08-18T05:06:39.991" v="158" actId="26606"/>
          <ac:spMkLst>
            <pc:docMk/>
            <pc:sldMk cId="2017132360" sldId="264"/>
            <ac:spMk id="16" creationId="{D2091A72-D5BB-42AC-8FD3-F7747D90861E}"/>
          </ac:spMkLst>
        </pc:spChg>
        <pc:spChg chg="add">
          <ac:chgData name="Sonia Smith" userId="0029caf2520ed329" providerId="LiveId" clId="{D07C8F9C-F693-4111-90BD-E25561DCE9A8}" dt="2025-08-18T05:06:39.991" v="158" actId="26606"/>
          <ac:spMkLst>
            <pc:docMk/>
            <pc:sldMk cId="2017132360" sldId="264"/>
            <ac:spMk id="18" creationId="{6ED12BFC-A737-46AF-8411-481112D54B0C}"/>
          </ac:spMkLst>
        </pc:spChg>
      </pc:sldChg>
      <pc:sldChg chg="addSp modSp new mod setBg">
        <pc:chgData name="Sonia Smith" userId="0029caf2520ed329" providerId="LiveId" clId="{D07C8F9C-F693-4111-90BD-E25561DCE9A8}" dt="2025-08-18T05:06:42.352" v="159" actId="26606"/>
        <pc:sldMkLst>
          <pc:docMk/>
          <pc:sldMk cId="180996272" sldId="265"/>
        </pc:sldMkLst>
        <pc:spChg chg="mod">
          <ac:chgData name="Sonia Smith" userId="0029caf2520ed329" providerId="LiveId" clId="{D07C8F9C-F693-4111-90BD-E25561DCE9A8}" dt="2025-08-18T05:06:42.352" v="159" actId="26606"/>
          <ac:spMkLst>
            <pc:docMk/>
            <pc:sldMk cId="180996272" sldId="265"/>
            <ac:spMk id="2" creationId="{1553811A-3885-B749-AE98-C1FF423BBFF0}"/>
          </ac:spMkLst>
        </pc:spChg>
        <pc:spChg chg="mod">
          <ac:chgData name="Sonia Smith" userId="0029caf2520ed329" providerId="LiveId" clId="{D07C8F9C-F693-4111-90BD-E25561DCE9A8}" dt="2025-08-18T05:06:42.352" v="159" actId="26606"/>
          <ac:spMkLst>
            <pc:docMk/>
            <pc:sldMk cId="180996272" sldId="265"/>
            <ac:spMk id="3" creationId="{514165E9-54F8-5B11-CF2B-C61F8DFE9D5D}"/>
          </ac:spMkLst>
        </pc:spChg>
        <pc:spChg chg="add">
          <ac:chgData name="Sonia Smith" userId="0029caf2520ed329" providerId="LiveId" clId="{D07C8F9C-F693-4111-90BD-E25561DCE9A8}" dt="2025-08-18T05:06:42.352" v="159" actId="26606"/>
          <ac:spMkLst>
            <pc:docMk/>
            <pc:sldMk cId="180996272" sldId="265"/>
            <ac:spMk id="8" creationId="{D278ADA9-6383-4BDD-80D2-8899A402687B}"/>
          </ac:spMkLst>
        </pc:spChg>
        <pc:spChg chg="add">
          <ac:chgData name="Sonia Smith" userId="0029caf2520ed329" providerId="LiveId" clId="{D07C8F9C-F693-4111-90BD-E25561DCE9A8}" dt="2025-08-18T05:06:42.352" v="159" actId="26606"/>
          <ac:spMkLst>
            <pc:docMk/>
            <pc:sldMk cId="180996272" sldId="265"/>
            <ac:spMk id="10" creationId="{484B7147-B0F6-40ED-B5A2-FF72BC8198B6}"/>
          </ac:spMkLst>
        </pc:spChg>
        <pc:spChg chg="add">
          <ac:chgData name="Sonia Smith" userId="0029caf2520ed329" providerId="LiveId" clId="{D07C8F9C-F693-4111-90BD-E25561DCE9A8}" dt="2025-08-18T05:06:42.352" v="159" actId="26606"/>
          <ac:spMkLst>
            <pc:docMk/>
            <pc:sldMk cId="180996272" sldId="265"/>
            <ac:spMk id="12" creationId="{B36D2DE0-0628-4A9A-A59D-7BA8B5EB3022}"/>
          </ac:spMkLst>
        </pc:spChg>
        <pc:spChg chg="add">
          <ac:chgData name="Sonia Smith" userId="0029caf2520ed329" providerId="LiveId" clId="{D07C8F9C-F693-4111-90BD-E25561DCE9A8}" dt="2025-08-18T05:06:42.352" v="159" actId="26606"/>
          <ac:spMkLst>
            <pc:docMk/>
            <pc:sldMk cId="180996272" sldId="265"/>
            <ac:spMk id="14" creationId="{48E405C9-94BE-41DA-928C-DEC9A8550E9F}"/>
          </ac:spMkLst>
        </pc:spChg>
        <pc:spChg chg="add">
          <ac:chgData name="Sonia Smith" userId="0029caf2520ed329" providerId="LiveId" clId="{D07C8F9C-F693-4111-90BD-E25561DCE9A8}" dt="2025-08-18T05:06:42.352" v="159" actId="26606"/>
          <ac:spMkLst>
            <pc:docMk/>
            <pc:sldMk cId="180996272" sldId="265"/>
            <ac:spMk id="16" creationId="{D2091A72-D5BB-42AC-8FD3-F7747D90861E}"/>
          </ac:spMkLst>
        </pc:spChg>
        <pc:spChg chg="add">
          <ac:chgData name="Sonia Smith" userId="0029caf2520ed329" providerId="LiveId" clId="{D07C8F9C-F693-4111-90BD-E25561DCE9A8}" dt="2025-08-18T05:06:42.352" v="159" actId="26606"/>
          <ac:spMkLst>
            <pc:docMk/>
            <pc:sldMk cId="180996272" sldId="265"/>
            <ac:spMk id="18" creationId="{6ED12BFC-A737-46AF-8411-481112D54B0C}"/>
          </ac:spMkLst>
        </pc:spChg>
      </pc:sldChg>
      <pc:sldChg chg="addSp modSp new mod setBg">
        <pc:chgData name="Sonia Smith" userId="0029caf2520ed329" providerId="LiveId" clId="{D07C8F9C-F693-4111-90BD-E25561DCE9A8}" dt="2025-08-18T05:09:21.297" v="184" actId="20577"/>
        <pc:sldMkLst>
          <pc:docMk/>
          <pc:sldMk cId="157723269" sldId="266"/>
        </pc:sldMkLst>
        <pc:spChg chg="mod">
          <ac:chgData name="Sonia Smith" userId="0029caf2520ed329" providerId="LiveId" clId="{D07C8F9C-F693-4111-90BD-E25561DCE9A8}" dt="2025-08-18T05:06:51.289" v="160" actId="26606"/>
          <ac:spMkLst>
            <pc:docMk/>
            <pc:sldMk cId="157723269" sldId="266"/>
            <ac:spMk id="2" creationId="{A7C738F0-FD34-BBC5-2E96-5E70A50D541F}"/>
          </ac:spMkLst>
        </pc:spChg>
        <pc:spChg chg="mod">
          <ac:chgData name="Sonia Smith" userId="0029caf2520ed329" providerId="LiveId" clId="{D07C8F9C-F693-4111-90BD-E25561DCE9A8}" dt="2025-08-18T05:09:21.297" v="184" actId="20577"/>
          <ac:spMkLst>
            <pc:docMk/>
            <pc:sldMk cId="157723269" sldId="266"/>
            <ac:spMk id="3" creationId="{6248870A-C7E0-68CF-471D-7F9C9AD939E3}"/>
          </ac:spMkLst>
        </pc:spChg>
        <pc:spChg chg="add">
          <ac:chgData name="Sonia Smith" userId="0029caf2520ed329" providerId="LiveId" clId="{D07C8F9C-F693-4111-90BD-E25561DCE9A8}" dt="2025-08-18T05:06:51.289" v="160" actId="26606"/>
          <ac:spMkLst>
            <pc:docMk/>
            <pc:sldMk cId="157723269" sldId="266"/>
            <ac:spMk id="8" creationId="{D278ADA9-6383-4BDD-80D2-8899A402687B}"/>
          </ac:spMkLst>
        </pc:spChg>
        <pc:spChg chg="add">
          <ac:chgData name="Sonia Smith" userId="0029caf2520ed329" providerId="LiveId" clId="{D07C8F9C-F693-4111-90BD-E25561DCE9A8}" dt="2025-08-18T05:06:51.289" v="160" actId="26606"/>
          <ac:spMkLst>
            <pc:docMk/>
            <pc:sldMk cId="157723269" sldId="266"/>
            <ac:spMk id="10" creationId="{484B7147-B0F6-40ED-B5A2-FF72BC8198B6}"/>
          </ac:spMkLst>
        </pc:spChg>
        <pc:spChg chg="add">
          <ac:chgData name="Sonia Smith" userId="0029caf2520ed329" providerId="LiveId" clId="{D07C8F9C-F693-4111-90BD-E25561DCE9A8}" dt="2025-08-18T05:06:51.289" v="160" actId="26606"/>
          <ac:spMkLst>
            <pc:docMk/>
            <pc:sldMk cId="157723269" sldId="266"/>
            <ac:spMk id="12" creationId="{B36D2DE0-0628-4A9A-A59D-7BA8B5EB3022}"/>
          </ac:spMkLst>
        </pc:spChg>
        <pc:spChg chg="add">
          <ac:chgData name="Sonia Smith" userId="0029caf2520ed329" providerId="LiveId" clId="{D07C8F9C-F693-4111-90BD-E25561DCE9A8}" dt="2025-08-18T05:06:51.289" v="160" actId="26606"/>
          <ac:spMkLst>
            <pc:docMk/>
            <pc:sldMk cId="157723269" sldId="266"/>
            <ac:spMk id="14" creationId="{48E405C9-94BE-41DA-928C-DEC9A8550E9F}"/>
          </ac:spMkLst>
        </pc:spChg>
        <pc:spChg chg="add">
          <ac:chgData name="Sonia Smith" userId="0029caf2520ed329" providerId="LiveId" clId="{D07C8F9C-F693-4111-90BD-E25561DCE9A8}" dt="2025-08-18T05:06:51.289" v="160" actId="26606"/>
          <ac:spMkLst>
            <pc:docMk/>
            <pc:sldMk cId="157723269" sldId="266"/>
            <ac:spMk id="16" creationId="{D2091A72-D5BB-42AC-8FD3-F7747D90861E}"/>
          </ac:spMkLst>
        </pc:spChg>
        <pc:spChg chg="add">
          <ac:chgData name="Sonia Smith" userId="0029caf2520ed329" providerId="LiveId" clId="{D07C8F9C-F693-4111-90BD-E25561DCE9A8}" dt="2025-08-18T05:06:51.289" v="160" actId="26606"/>
          <ac:spMkLst>
            <pc:docMk/>
            <pc:sldMk cId="157723269" sldId="266"/>
            <ac:spMk id="18" creationId="{6ED12BFC-A737-46AF-8411-481112D54B0C}"/>
          </ac:spMkLst>
        </pc:spChg>
      </pc:sldChg>
      <pc:sldMasterChg chg="setBg modSldLayout">
        <pc:chgData name="Sonia Smith" userId="0029caf2520ed329" providerId="LiveId" clId="{D07C8F9C-F693-4111-90BD-E25561DCE9A8}" dt="2025-08-18T05:02:25.593" v="137"/>
        <pc:sldMasterMkLst>
          <pc:docMk/>
          <pc:sldMasterMk cId="3417345796" sldId="2147483648"/>
        </pc:sldMasterMkLst>
        <pc:sldLayoutChg chg="setBg">
          <pc:chgData name="Sonia Smith" userId="0029caf2520ed329" providerId="LiveId" clId="{D07C8F9C-F693-4111-90BD-E25561DCE9A8}" dt="2025-08-18T05:02:25.593" v="137"/>
          <pc:sldLayoutMkLst>
            <pc:docMk/>
            <pc:sldMasterMk cId="3417345796" sldId="2147483648"/>
            <pc:sldLayoutMk cId="270598246" sldId="2147483649"/>
          </pc:sldLayoutMkLst>
        </pc:sldLayoutChg>
        <pc:sldLayoutChg chg="setBg">
          <pc:chgData name="Sonia Smith" userId="0029caf2520ed329" providerId="LiveId" clId="{D07C8F9C-F693-4111-90BD-E25561DCE9A8}" dt="2025-08-18T05:02:25.593" v="137"/>
          <pc:sldLayoutMkLst>
            <pc:docMk/>
            <pc:sldMasterMk cId="3417345796" sldId="2147483648"/>
            <pc:sldLayoutMk cId="2187330007" sldId="2147483650"/>
          </pc:sldLayoutMkLst>
        </pc:sldLayoutChg>
        <pc:sldLayoutChg chg="setBg">
          <pc:chgData name="Sonia Smith" userId="0029caf2520ed329" providerId="LiveId" clId="{D07C8F9C-F693-4111-90BD-E25561DCE9A8}" dt="2025-08-18T05:02:25.593" v="137"/>
          <pc:sldLayoutMkLst>
            <pc:docMk/>
            <pc:sldMasterMk cId="3417345796" sldId="2147483648"/>
            <pc:sldLayoutMk cId="22189846" sldId="2147483651"/>
          </pc:sldLayoutMkLst>
        </pc:sldLayoutChg>
        <pc:sldLayoutChg chg="setBg">
          <pc:chgData name="Sonia Smith" userId="0029caf2520ed329" providerId="LiveId" clId="{D07C8F9C-F693-4111-90BD-E25561DCE9A8}" dt="2025-08-18T05:02:25.593" v="137"/>
          <pc:sldLayoutMkLst>
            <pc:docMk/>
            <pc:sldMasterMk cId="3417345796" sldId="2147483648"/>
            <pc:sldLayoutMk cId="4040986858" sldId="2147483652"/>
          </pc:sldLayoutMkLst>
        </pc:sldLayoutChg>
        <pc:sldLayoutChg chg="setBg">
          <pc:chgData name="Sonia Smith" userId="0029caf2520ed329" providerId="LiveId" clId="{D07C8F9C-F693-4111-90BD-E25561DCE9A8}" dt="2025-08-18T05:02:25.593" v="137"/>
          <pc:sldLayoutMkLst>
            <pc:docMk/>
            <pc:sldMasterMk cId="3417345796" sldId="2147483648"/>
            <pc:sldLayoutMk cId="2065197463" sldId="2147483653"/>
          </pc:sldLayoutMkLst>
        </pc:sldLayoutChg>
        <pc:sldLayoutChg chg="setBg">
          <pc:chgData name="Sonia Smith" userId="0029caf2520ed329" providerId="LiveId" clId="{D07C8F9C-F693-4111-90BD-E25561DCE9A8}" dt="2025-08-18T05:02:25.593" v="137"/>
          <pc:sldLayoutMkLst>
            <pc:docMk/>
            <pc:sldMasterMk cId="3417345796" sldId="2147483648"/>
            <pc:sldLayoutMk cId="2741845727" sldId="2147483654"/>
          </pc:sldLayoutMkLst>
        </pc:sldLayoutChg>
        <pc:sldLayoutChg chg="setBg">
          <pc:chgData name="Sonia Smith" userId="0029caf2520ed329" providerId="LiveId" clId="{D07C8F9C-F693-4111-90BD-E25561DCE9A8}" dt="2025-08-18T05:02:25.593" v="137"/>
          <pc:sldLayoutMkLst>
            <pc:docMk/>
            <pc:sldMasterMk cId="3417345796" sldId="2147483648"/>
            <pc:sldLayoutMk cId="3057312368" sldId="2147483655"/>
          </pc:sldLayoutMkLst>
        </pc:sldLayoutChg>
        <pc:sldLayoutChg chg="setBg">
          <pc:chgData name="Sonia Smith" userId="0029caf2520ed329" providerId="LiveId" clId="{D07C8F9C-F693-4111-90BD-E25561DCE9A8}" dt="2025-08-18T05:02:25.593" v="137"/>
          <pc:sldLayoutMkLst>
            <pc:docMk/>
            <pc:sldMasterMk cId="3417345796" sldId="2147483648"/>
            <pc:sldLayoutMk cId="3852405552" sldId="2147483656"/>
          </pc:sldLayoutMkLst>
        </pc:sldLayoutChg>
        <pc:sldLayoutChg chg="setBg">
          <pc:chgData name="Sonia Smith" userId="0029caf2520ed329" providerId="LiveId" clId="{D07C8F9C-F693-4111-90BD-E25561DCE9A8}" dt="2025-08-18T05:02:25.593" v="137"/>
          <pc:sldLayoutMkLst>
            <pc:docMk/>
            <pc:sldMasterMk cId="3417345796" sldId="2147483648"/>
            <pc:sldLayoutMk cId="3862422751" sldId="2147483657"/>
          </pc:sldLayoutMkLst>
        </pc:sldLayoutChg>
        <pc:sldLayoutChg chg="setBg">
          <pc:chgData name="Sonia Smith" userId="0029caf2520ed329" providerId="LiveId" clId="{D07C8F9C-F693-4111-90BD-E25561DCE9A8}" dt="2025-08-18T05:02:25.593" v="137"/>
          <pc:sldLayoutMkLst>
            <pc:docMk/>
            <pc:sldMasterMk cId="3417345796" sldId="2147483648"/>
            <pc:sldLayoutMk cId="1242379854" sldId="2147483658"/>
          </pc:sldLayoutMkLst>
        </pc:sldLayoutChg>
        <pc:sldLayoutChg chg="setBg">
          <pc:chgData name="Sonia Smith" userId="0029caf2520ed329" providerId="LiveId" clId="{D07C8F9C-F693-4111-90BD-E25561DCE9A8}" dt="2025-08-18T05:02:25.593" v="137"/>
          <pc:sldLayoutMkLst>
            <pc:docMk/>
            <pc:sldMasterMk cId="3417345796" sldId="2147483648"/>
            <pc:sldLayoutMk cId="3025266161" sldId="214748365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5323F9-C770-4374-9474-3F073709789B}" type="datetimeFigureOut">
              <a:rPr lang="en-US" smtClean="0"/>
              <a:t>8/17/2025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6F29C7-8C87-49AE-9608-541FA22069DA}" type="slidenum">
              <a:rPr lang="en-US" smtClean="0"/>
              <a:t>‹#›</a:t>
            </a:fld>
            <a:endParaRPr lang="en-US"/>
          </a:p>
        </p:txBody>
      </p:sp>
    </p:spTree>
    <p:extLst>
      <p:ext uri="{BB962C8B-B14F-4D97-AF65-F5344CB8AC3E}">
        <p14:creationId xmlns:p14="http://schemas.microsoft.com/office/powerpoint/2010/main" val="41908746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6F29C7-8C87-49AE-9608-541FA22069DA}" type="slidenum">
              <a:rPr lang="en-US" smtClean="0"/>
              <a:t>1</a:t>
            </a:fld>
            <a:endParaRPr lang="en-US"/>
          </a:p>
        </p:txBody>
      </p:sp>
    </p:spTree>
    <p:extLst>
      <p:ext uri="{BB962C8B-B14F-4D97-AF65-F5344CB8AC3E}">
        <p14:creationId xmlns:p14="http://schemas.microsoft.com/office/powerpoint/2010/main" val="10126145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Older adults face distinct mental health challenges, including depression, anxiety, and dementia-related issues, exacerbated by aging, social isolation, and comorbidities (Boland et al., 2022). Tailored interventions like cognitive-behavioral therapy (CBT) and reminiscence therapy address these needs, incorporating cultural and economic considerations to ensure equitable care (Wheeler, 2020; Subramaniam et al., 2021). Future directions include expanding telehealth to improve access, reducing stigma through education, and advocating for policy changes like enhanced Medicare coverage (American Psychological Association, 2020). Compassionate, evidence-based care significantly improves outcomes for older adults (Stahl, 2021; Carlat, 2023).</a:t>
            </a:r>
          </a:p>
          <a:p>
            <a:endParaRPr lang="en-US" dirty="0"/>
          </a:p>
        </p:txBody>
      </p:sp>
      <p:sp>
        <p:nvSpPr>
          <p:cNvPr id="4" name="Slide Number Placeholder 3"/>
          <p:cNvSpPr>
            <a:spLocks noGrp="1"/>
          </p:cNvSpPr>
          <p:nvPr>
            <p:ph type="sldNum" sz="quarter" idx="5"/>
          </p:nvPr>
        </p:nvSpPr>
        <p:spPr/>
        <p:txBody>
          <a:bodyPr/>
          <a:lstStyle/>
          <a:p>
            <a:fld id="{B36F29C7-8C87-49AE-9608-541FA22069DA}" type="slidenum">
              <a:rPr lang="en-US" smtClean="0"/>
              <a:t>10</a:t>
            </a:fld>
            <a:endParaRPr lang="en-US"/>
          </a:p>
        </p:txBody>
      </p:sp>
    </p:spTree>
    <p:extLst>
      <p:ext uri="{BB962C8B-B14F-4D97-AF65-F5344CB8AC3E}">
        <p14:creationId xmlns:p14="http://schemas.microsoft.com/office/powerpoint/2010/main" val="3989625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Older adults (65+) encounter distinct mental health challenges, including depression, anxiety, and dementia-related issues, influenced by aging, social isolation, and chronic illnesses (Subramaniam et al., 2021). These factors, compounded by stigma and limited access, necessitate targeted interventions (Carlat, 2023). This presentation aims to design compassionate, equitable mental health interventions for older adults, addressing cultural, social, and economic barriers (Wheeler, 2020). It aligns with course objectives to identify mental health needs, develop tailored treatment plans, and overcome barriers, ensuring inclusive care (Boland et al., 2022).</a:t>
            </a:r>
          </a:p>
          <a:p>
            <a:endParaRPr lang="en-US" dirty="0"/>
          </a:p>
        </p:txBody>
      </p:sp>
      <p:sp>
        <p:nvSpPr>
          <p:cNvPr id="4" name="Slide Number Placeholder 3"/>
          <p:cNvSpPr>
            <a:spLocks noGrp="1"/>
          </p:cNvSpPr>
          <p:nvPr>
            <p:ph type="sldNum" sz="quarter" idx="5"/>
          </p:nvPr>
        </p:nvSpPr>
        <p:spPr/>
        <p:txBody>
          <a:bodyPr/>
          <a:lstStyle/>
          <a:p>
            <a:fld id="{B36F29C7-8C87-49AE-9608-541FA22069DA}" type="slidenum">
              <a:rPr lang="en-US" smtClean="0"/>
              <a:t>2</a:t>
            </a:fld>
            <a:endParaRPr lang="en-US"/>
          </a:p>
        </p:txBody>
      </p:sp>
    </p:spTree>
    <p:extLst>
      <p:ext uri="{BB962C8B-B14F-4D97-AF65-F5344CB8AC3E}">
        <p14:creationId xmlns:p14="http://schemas.microsoft.com/office/powerpoint/2010/main" val="2601732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Older adults, comprising 16% of the U.S. population, face significant mental health challenges. Prevalence rates include depression, affecting 15–20% of older adults, and anxiety disorders, impacting 10–15% (Boland et al., 2022). Dementia-related behavioral issues occur in 30–40% of those with Alzheimer’s, complicating care (Boland et al., 2022). Notably, suicide rates are highest among men aged 75+, underscoring the urgency of targeted interventions (CDC, 2023). These conditions are exacerbated by social isolation, comorbidities, and stigma, necessitating tailored, culturally sensitive mental health strategies (Subramaniam et al., 2021).</a:t>
            </a:r>
          </a:p>
          <a:p>
            <a:endParaRPr lang="en-US" dirty="0"/>
          </a:p>
        </p:txBody>
      </p:sp>
      <p:sp>
        <p:nvSpPr>
          <p:cNvPr id="4" name="Slide Number Placeholder 3"/>
          <p:cNvSpPr>
            <a:spLocks noGrp="1"/>
          </p:cNvSpPr>
          <p:nvPr>
            <p:ph type="sldNum" sz="quarter" idx="5"/>
          </p:nvPr>
        </p:nvSpPr>
        <p:spPr/>
        <p:txBody>
          <a:bodyPr/>
          <a:lstStyle/>
          <a:p>
            <a:fld id="{B36F29C7-8C87-49AE-9608-541FA22069DA}" type="slidenum">
              <a:rPr lang="en-US" smtClean="0"/>
              <a:t>3</a:t>
            </a:fld>
            <a:endParaRPr lang="en-US"/>
          </a:p>
        </p:txBody>
      </p:sp>
    </p:spTree>
    <p:extLst>
      <p:ext uri="{BB962C8B-B14F-4D97-AF65-F5344CB8AC3E}">
        <p14:creationId xmlns:p14="http://schemas.microsoft.com/office/powerpoint/2010/main" val="2067726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Older adults face unique mental health challenges due to developmental, social, and cultural factors. Cognitive decline, loss of independence, and grief from losing peers or spouses heighten vulnerability to depression and anxiety (Wheeler, 2020). Socially, one in four older adults lives alone, exacerbating isolation, while limited mobility restricts access to community resources, worsening mental health outcomes (Boland et al., 2022). Culturally, stigma in older generations often deters help-seeking, with many viewing mental health treatment as a sign of weakness (Carlat, 2023). These factors necessitate tailored, compassionate interventions to address their complex needs effectively (Stahl, 2021).</a:t>
            </a:r>
          </a:p>
          <a:p>
            <a:endParaRPr lang="en-US" dirty="0"/>
          </a:p>
        </p:txBody>
      </p:sp>
      <p:sp>
        <p:nvSpPr>
          <p:cNvPr id="4" name="Slide Number Placeholder 3"/>
          <p:cNvSpPr>
            <a:spLocks noGrp="1"/>
          </p:cNvSpPr>
          <p:nvPr>
            <p:ph type="sldNum" sz="quarter" idx="5"/>
          </p:nvPr>
        </p:nvSpPr>
        <p:spPr/>
        <p:txBody>
          <a:bodyPr/>
          <a:lstStyle/>
          <a:p>
            <a:fld id="{B36F29C7-8C87-49AE-9608-541FA22069DA}" type="slidenum">
              <a:rPr lang="en-US" smtClean="0"/>
              <a:t>4</a:t>
            </a:fld>
            <a:endParaRPr lang="en-US"/>
          </a:p>
        </p:txBody>
      </p:sp>
    </p:spTree>
    <p:extLst>
      <p:ext uri="{BB962C8B-B14F-4D97-AF65-F5344CB8AC3E}">
        <p14:creationId xmlns:p14="http://schemas.microsoft.com/office/powerpoint/2010/main" val="12840155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Older adults often face comorbidities like diabetes and heart disease, which exacerbate mental health conditions such as depression and anxiety (Boland et al., 2022). Unique challenges include polypharmacy risks, complicating psychopharmacology due to potential drug interactions (Stahl, 2021). Ageism in healthcare contributes to underdiagnosis, as providers may dismiss symptoms as "normal aging" (Carlat, 2023). Cultural stigmas further discourage help-seeking (Wheeler, 2020). Untreated mental health issues significantly reduce quality of life and increase mortality risk, particularly from suicide in older men (Centers for Disease Control and Prevention, 2023). Addressing these needs requires tailored, culturally sensitive interventions (Subramaniam et al., 2021).</a:t>
            </a:r>
          </a:p>
          <a:p>
            <a:endParaRPr lang="en-US" dirty="0"/>
          </a:p>
        </p:txBody>
      </p:sp>
      <p:sp>
        <p:nvSpPr>
          <p:cNvPr id="4" name="Slide Number Placeholder 3"/>
          <p:cNvSpPr>
            <a:spLocks noGrp="1"/>
          </p:cNvSpPr>
          <p:nvPr>
            <p:ph type="sldNum" sz="quarter" idx="5"/>
          </p:nvPr>
        </p:nvSpPr>
        <p:spPr/>
        <p:txBody>
          <a:bodyPr/>
          <a:lstStyle/>
          <a:p>
            <a:fld id="{B36F29C7-8C87-49AE-9608-541FA22069DA}" type="slidenum">
              <a:rPr lang="en-US" smtClean="0"/>
              <a:t>5</a:t>
            </a:fld>
            <a:endParaRPr lang="en-US"/>
          </a:p>
        </p:txBody>
      </p:sp>
    </p:spTree>
    <p:extLst>
      <p:ext uri="{BB962C8B-B14F-4D97-AF65-F5344CB8AC3E}">
        <p14:creationId xmlns:p14="http://schemas.microsoft.com/office/powerpoint/2010/main" val="3511536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rPr>
              <a:t>Intervention 1: Cognitive-Behavioral Therapy (CBT)</a:t>
            </a:r>
            <a:endParaRPr lang="en-US" dirty="0">
              <a:effectLst/>
            </a:endParaRPr>
          </a:p>
          <a:p>
            <a:r>
              <a:rPr lang="en-US" dirty="0"/>
              <a:t>Tailored CBT targets depression and anxiety in older adults by restructuring negative thought patterns, enhancing coping skills (Wheeler, 2020). Sessions are adapted to accommodate cognitive decline and sensory impairments (Boland et al., 2022).</a:t>
            </a:r>
          </a:p>
          <a:p>
            <a:r>
              <a:rPr lang="en-US" dirty="0"/>
              <a:t>Incorporate age-appropriate examples (e.g., retirement challenges) and respect cultural attitudes toward mental health, reducing stigma for older generations (Carlat, 2023; Wheeler, 2020).</a:t>
            </a:r>
          </a:p>
          <a:p>
            <a:r>
              <a:rPr lang="en-US" dirty="0"/>
              <a:t>CBT reduces depressive symptoms in 70% of older adults, improving quality of life (APA, 2019).</a:t>
            </a:r>
          </a:p>
          <a:p>
            <a:r>
              <a:rPr lang="en-US" dirty="0"/>
              <a:t>Group CBT is cost-effective for fixed-income patients (Stahl, 2021).</a:t>
            </a:r>
          </a:p>
          <a:p>
            <a:endParaRPr lang="en-US" dirty="0"/>
          </a:p>
        </p:txBody>
      </p:sp>
      <p:sp>
        <p:nvSpPr>
          <p:cNvPr id="4" name="Slide Number Placeholder 3"/>
          <p:cNvSpPr>
            <a:spLocks noGrp="1"/>
          </p:cNvSpPr>
          <p:nvPr>
            <p:ph type="sldNum" sz="quarter" idx="5"/>
          </p:nvPr>
        </p:nvSpPr>
        <p:spPr/>
        <p:txBody>
          <a:bodyPr/>
          <a:lstStyle/>
          <a:p>
            <a:fld id="{B36F29C7-8C87-49AE-9608-541FA22069DA}" type="slidenum">
              <a:rPr lang="en-US" smtClean="0"/>
              <a:t>6</a:t>
            </a:fld>
            <a:endParaRPr lang="en-US"/>
          </a:p>
        </p:txBody>
      </p:sp>
    </p:spTree>
    <p:extLst>
      <p:ext uri="{BB962C8B-B14F-4D97-AF65-F5344CB8AC3E}">
        <p14:creationId xmlns:p14="http://schemas.microsoft.com/office/powerpoint/2010/main" val="3401494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rPr>
              <a:t>Intervention 2: Reminiscence Therapy</a:t>
            </a:r>
          </a:p>
          <a:p>
            <a:r>
              <a:rPr lang="en-US" dirty="0">
                <a:effectLst/>
              </a:rPr>
              <a:t>Reminiscence therapy encourages older adults to reflect on positive life experiences, enhancing mood and self-esteem (Wheeler, 2020). Group-based sessions are cost-effective, fostering social connections crucial for combating isolation in low-income or socially disconnected older adults (Boland et al., 2022). Evidence shows it reduces depressive symptoms in 60% of participants, particularly when culturally tailored to resonate with patients’ life histories (Subramaniam et al., 2021). For severe cases, combining reminiscence therapy with psychopharmacology, such as SSRIs, is effective, with careful monitoring for drug interactions to ensure safety (Stahl, 2021).</a:t>
            </a:r>
          </a:p>
          <a:p>
            <a:endParaRPr lang="en-US" dirty="0"/>
          </a:p>
        </p:txBody>
      </p:sp>
      <p:sp>
        <p:nvSpPr>
          <p:cNvPr id="4" name="Slide Number Placeholder 3"/>
          <p:cNvSpPr>
            <a:spLocks noGrp="1"/>
          </p:cNvSpPr>
          <p:nvPr>
            <p:ph type="sldNum" sz="quarter" idx="5"/>
          </p:nvPr>
        </p:nvSpPr>
        <p:spPr/>
        <p:txBody>
          <a:bodyPr/>
          <a:lstStyle/>
          <a:p>
            <a:fld id="{B36F29C7-8C87-49AE-9608-541FA22069DA}" type="slidenum">
              <a:rPr lang="en-US" smtClean="0"/>
              <a:t>7</a:t>
            </a:fld>
            <a:endParaRPr lang="en-US"/>
          </a:p>
        </p:txBody>
      </p:sp>
    </p:spTree>
    <p:extLst>
      <p:ext uri="{BB962C8B-B14F-4D97-AF65-F5344CB8AC3E}">
        <p14:creationId xmlns:p14="http://schemas.microsoft.com/office/powerpoint/2010/main" val="3887025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Older adults face significant barriers to mental health care. Limited transportation affects 21% of the population who don’t drive, restricting access to services (CDC, 2023). Insurance gaps, such as Medicare’s limited coverage for mental health, exacerbate inequities (APA, 2020). Stigma, prevalent among older generations, leads to viewing treatment as a weakness, deterring help-seeking (Carlat, 2023). Cultural mistrust in minority groups further hinders engagement (Boland et al., 2022). Economic constraints, with fixed incomes limiting affordability, compound these issues (Subramaniam et al., 2021). Addressing these requires innovative solutions like telehealth and community-based interventions (APA, 2019; Wheeler, 2020).</a:t>
            </a:r>
          </a:p>
          <a:p>
            <a:endParaRPr lang="en-US" dirty="0"/>
          </a:p>
        </p:txBody>
      </p:sp>
      <p:sp>
        <p:nvSpPr>
          <p:cNvPr id="4" name="Slide Number Placeholder 3"/>
          <p:cNvSpPr>
            <a:spLocks noGrp="1"/>
          </p:cNvSpPr>
          <p:nvPr>
            <p:ph type="sldNum" sz="quarter" idx="5"/>
          </p:nvPr>
        </p:nvSpPr>
        <p:spPr/>
        <p:txBody>
          <a:bodyPr/>
          <a:lstStyle/>
          <a:p>
            <a:fld id="{B36F29C7-8C87-49AE-9608-541FA22069DA}" type="slidenum">
              <a:rPr lang="en-US" smtClean="0"/>
              <a:t>8</a:t>
            </a:fld>
            <a:endParaRPr lang="en-US"/>
          </a:p>
        </p:txBody>
      </p:sp>
    </p:spTree>
    <p:extLst>
      <p:ext uri="{BB962C8B-B14F-4D97-AF65-F5344CB8AC3E}">
        <p14:creationId xmlns:p14="http://schemas.microsoft.com/office/powerpoint/2010/main" val="23891466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To enhance mental health care access for older adults, several solutions address key barriers. Telehealth expands access for homebound individuals, overcoming transportation limitations (American Psychological Association, 2020). Community programs, such as partnering with senior centers for low-cost group therapy, foster social connection and affordability (Subramaniam et al., 2021). Provider education on ageism and cultural biases ensures culturally responsive care (Wheeler, 2020). Advocating for expanded Medicare coverage addresses financial barriers, improving service access (Centers for Disease Control and Prevention, 2023). These strategies collectively enhance engagement, reduce disparities, and promote equitable mental health care delivery for older adults.</a:t>
            </a:r>
          </a:p>
          <a:p>
            <a:endParaRPr lang="en-US" dirty="0"/>
          </a:p>
        </p:txBody>
      </p:sp>
      <p:sp>
        <p:nvSpPr>
          <p:cNvPr id="4" name="Slide Number Placeholder 3"/>
          <p:cNvSpPr>
            <a:spLocks noGrp="1"/>
          </p:cNvSpPr>
          <p:nvPr>
            <p:ph type="sldNum" sz="quarter" idx="5"/>
          </p:nvPr>
        </p:nvSpPr>
        <p:spPr/>
        <p:txBody>
          <a:bodyPr/>
          <a:lstStyle/>
          <a:p>
            <a:fld id="{B36F29C7-8C87-49AE-9608-541FA22069DA}" type="slidenum">
              <a:rPr lang="en-US" smtClean="0"/>
              <a:t>9</a:t>
            </a:fld>
            <a:endParaRPr lang="en-US"/>
          </a:p>
        </p:txBody>
      </p:sp>
    </p:spTree>
    <p:extLst>
      <p:ext uri="{BB962C8B-B14F-4D97-AF65-F5344CB8AC3E}">
        <p14:creationId xmlns:p14="http://schemas.microsoft.com/office/powerpoint/2010/main" val="39440025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EFFCB-65C0-57A7-1CF2-F0C1939757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E699786-3BD6-CBE7-A6D6-8CE0E24C8D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4FADD98-ADD3-DE6E-B212-67BB1798377B}"/>
              </a:ext>
            </a:extLst>
          </p:cNvPr>
          <p:cNvSpPr>
            <a:spLocks noGrp="1"/>
          </p:cNvSpPr>
          <p:nvPr>
            <p:ph type="dt" sz="half" idx="10"/>
          </p:nvPr>
        </p:nvSpPr>
        <p:spPr/>
        <p:txBody>
          <a:bodyPr/>
          <a:lstStyle/>
          <a:p>
            <a:fld id="{05E090FA-8922-4449-BDF6-1698FC8F178D}" type="datetimeFigureOut">
              <a:rPr lang="en-US" smtClean="0"/>
              <a:t>8/17/2025</a:t>
            </a:fld>
            <a:endParaRPr lang="en-US"/>
          </a:p>
        </p:txBody>
      </p:sp>
      <p:sp>
        <p:nvSpPr>
          <p:cNvPr id="5" name="Footer Placeholder 4">
            <a:extLst>
              <a:ext uri="{FF2B5EF4-FFF2-40B4-BE49-F238E27FC236}">
                <a16:creationId xmlns:a16="http://schemas.microsoft.com/office/drawing/2014/main" id="{68C91670-6773-A3FF-F9BF-FED97D8208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35CB5C-65FB-CD21-6175-58F71BD6C219}"/>
              </a:ext>
            </a:extLst>
          </p:cNvPr>
          <p:cNvSpPr>
            <a:spLocks noGrp="1"/>
          </p:cNvSpPr>
          <p:nvPr>
            <p:ph type="sldNum" sz="quarter" idx="12"/>
          </p:nvPr>
        </p:nvSpPr>
        <p:spPr/>
        <p:txBody>
          <a:bodyPr/>
          <a:lstStyle/>
          <a:p>
            <a:fld id="{C9F575CC-B87B-4146-9B6F-DD4E6FD98321}" type="slidenum">
              <a:rPr lang="en-US" smtClean="0"/>
              <a:t>‹#›</a:t>
            </a:fld>
            <a:endParaRPr lang="en-US"/>
          </a:p>
        </p:txBody>
      </p:sp>
    </p:spTree>
    <p:extLst>
      <p:ext uri="{BB962C8B-B14F-4D97-AF65-F5344CB8AC3E}">
        <p14:creationId xmlns:p14="http://schemas.microsoft.com/office/powerpoint/2010/main" val="2705982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F9B6E-89AF-5368-2974-8329AB390F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B9DEA65-A617-EB55-3B4E-E26AE581B4F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E27A40-AC3A-6292-2B46-26C399F6F819}"/>
              </a:ext>
            </a:extLst>
          </p:cNvPr>
          <p:cNvSpPr>
            <a:spLocks noGrp="1"/>
          </p:cNvSpPr>
          <p:nvPr>
            <p:ph type="dt" sz="half" idx="10"/>
          </p:nvPr>
        </p:nvSpPr>
        <p:spPr/>
        <p:txBody>
          <a:bodyPr/>
          <a:lstStyle/>
          <a:p>
            <a:fld id="{05E090FA-8922-4449-BDF6-1698FC8F178D}" type="datetimeFigureOut">
              <a:rPr lang="en-US" smtClean="0"/>
              <a:t>8/17/2025</a:t>
            </a:fld>
            <a:endParaRPr lang="en-US"/>
          </a:p>
        </p:txBody>
      </p:sp>
      <p:sp>
        <p:nvSpPr>
          <p:cNvPr id="5" name="Footer Placeholder 4">
            <a:extLst>
              <a:ext uri="{FF2B5EF4-FFF2-40B4-BE49-F238E27FC236}">
                <a16:creationId xmlns:a16="http://schemas.microsoft.com/office/drawing/2014/main" id="{D7CBA9E0-46B1-7B4B-E6C3-933E389038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059925-C4E4-95C6-7D07-42BFD7724D1C}"/>
              </a:ext>
            </a:extLst>
          </p:cNvPr>
          <p:cNvSpPr>
            <a:spLocks noGrp="1"/>
          </p:cNvSpPr>
          <p:nvPr>
            <p:ph type="sldNum" sz="quarter" idx="12"/>
          </p:nvPr>
        </p:nvSpPr>
        <p:spPr/>
        <p:txBody>
          <a:bodyPr/>
          <a:lstStyle/>
          <a:p>
            <a:fld id="{C9F575CC-B87B-4146-9B6F-DD4E6FD98321}" type="slidenum">
              <a:rPr lang="en-US" smtClean="0"/>
              <a:t>‹#›</a:t>
            </a:fld>
            <a:endParaRPr lang="en-US"/>
          </a:p>
        </p:txBody>
      </p:sp>
    </p:spTree>
    <p:extLst>
      <p:ext uri="{BB962C8B-B14F-4D97-AF65-F5344CB8AC3E}">
        <p14:creationId xmlns:p14="http://schemas.microsoft.com/office/powerpoint/2010/main" val="1242379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CE7112-AAC3-06C9-855D-A0D9FAACEF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8CD09FC-AEA4-4A0A-4F09-4B7D517A592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CA692E-D46F-254A-08DA-E9336DF74F1C}"/>
              </a:ext>
            </a:extLst>
          </p:cNvPr>
          <p:cNvSpPr>
            <a:spLocks noGrp="1"/>
          </p:cNvSpPr>
          <p:nvPr>
            <p:ph type="dt" sz="half" idx="10"/>
          </p:nvPr>
        </p:nvSpPr>
        <p:spPr/>
        <p:txBody>
          <a:bodyPr/>
          <a:lstStyle/>
          <a:p>
            <a:fld id="{05E090FA-8922-4449-BDF6-1698FC8F178D}" type="datetimeFigureOut">
              <a:rPr lang="en-US" smtClean="0"/>
              <a:t>8/17/2025</a:t>
            </a:fld>
            <a:endParaRPr lang="en-US"/>
          </a:p>
        </p:txBody>
      </p:sp>
      <p:sp>
        <p:nvSpPr>
          <p:cNvPr id="5" name="Footer Placeholder 4">
            <a:extLst>
              <a:ext uri="{FF2B5EF4-FFF2-40B4-BE49-F238E27FC236}">
                <a16:creationId xmlns:a16="http://schemas.microsoft.com/office/drawing/2014/main" id="{FA3ACE5C-FD3A-2E2A-689A-3EC63A98AC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34AF5E-FA99-88A3-8124-70B1BB26CFCB}"/>
              </a:ext>
            </a:extLst>
          </p:cNvPr>
          <p:cNvSpPr>
            <a:spLocks noGrp="1"/>
          </p:cNvSpPr>
          <p:nvPr>
            <p:ph type="sldNum" sz="quarter" idx="12"/>
          </p:nvPr>
        </p:nvSpPr>
        <p:spPr/>
        <p:txBody>
          <a:bodyPr/>
          <a:lstStyle/>
          <a:p>
            <a:fld id="{C9F575CC-B87B-4146-9B6F-DD4E6FD98321}" type="slidenum">
              <a:rPr lang="en-US" smtClean="0"/>
              <a:t>‹#›</a:t>
            </a:fld>
            <a:endParaRPr lang="en-US"/>
          </a:p>
        </p:txBody>
      </p:sp>
    </p:spTree>
    <p:extLst>
      <p:ext uri="{BB962C8B-B14F-4D97-AF65-F5344CB8AC3E}">
        <p14:creationId xmlns:p14="http://schemas.microsoft.com/office/powerpoint/2010/main" val="3025266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F4CFC-B216-F72F-F6DC-D74B7A5C9F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F0BE0B-D39F-3AFD-EAD3-4B4767163B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7536C2-653B-DF2D-3464-F9BF64383751}"/>
              </a:ext>
            </a:extLst>
          </p:cNvPr>
          <p:cNvSpPr>
            <a:spLocks noGrp="1"/>
          </p:cNvSpPr>
          <p:nvPr>
            <p:ph type="dt" sz="half" idx="10"/>
          </p:nvPr>
        </p:nvSpPr>
        <p:spPr/>
        <p:txBody>
          <a:bodyPr/>
          <a:lstStyle/>
          <a:p>
            <a:fld id="{05E090FA-8922-4449-BDF6-1698FC8F178D}" type="datetimeFigureOut">
              <a:rPr lang="en-US" smtClean="0"/>
              <a:t>8/17/2025</a:t>
            </a:fld>
            <a:endParaRPr lang="en-US"/>
          </a:p>
        </p:txBody>
      </p:sp>
      <p:sp>
        <p:nvSpPr>
          <p:cNvPr id="5" name="Footer Placeholder 4">
            <a:extLst>
              <a:ext uri="{FF2B5EF4-FFF2-40B4-BE49-F238E27FC236}">
                <a16:creationId xmlns:a16="http://schemas.microsoft.com/office/drawing/2014/main" id="{D3F6833B-E4BC-B060-37F4-E30D0B7E8B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71790F-CC3C-8CB8-021C-F53DCC5D69F7}"/>
              </a:ext>
            </a:extLst>
          </p:cNvPr>
          <p:cNvSpPr>
            <a:spLocks noGrp="1"/>
          </p:cNvSpPr>
          <p:nvPr>
            <p:ph type="sldNum" sz="quarter" idx="12"/>
          </p:nvPr>
        </p:nvSpPr>
        <p:spPr/>
        <p:txBody>
          <a:bodyPr/>
          <a:lstStyle/>
          <a:p>
            <a:fld id="{C9F575CC-B87B-4146-9B6F-DD4E6FD98321}" type="slidenum">
              <a:rPr lang="en-US" smtClean="0"/>
              <a:t>‹#›</a:t>
            </a:fld>
            <a:endParaRPr lang="en-US"/>
          </a:p>
        </p:txBody>
      </p:sp>
    </p:spTree>
    <p:extLst>
      <p:ext uri="{BB962C8B-B14F-4D97-AF65-F5344CB8AC3E}">
        <p14:creationId xmlns:p14="http://schemas.microsoft.com/office/powerpoint/2010/main" val="2187330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FFADE-FCAF-4436-E0D5-66E1FC0E0CB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68454E-6733-31E2-BEB8-4AA53330441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60C0CD2-CB17-E46F-8EAC-4E9A42CF1177}"/>
              </a:ext>
            </a:extLst>
          </p:cNvPr>
          <p:cNvSpPr>
            <a:spLocks noGrp="1"/>
          </p:cNvSpPr>
          <p:nvPr>
            <p:ph type="dt" sz="half" idx="10"/>
          </p:nvPr>
        </p:nvSpPr>
        <p:spPr/>
        <p:txBody>
          <a:bodyPr/>
          <a:lstStyle/>
          <a:p>
            <a:fld id="{05E090FA-8922-4449-BDF6-1698FC8F178D}" type="datetimeFigureOut">
              <a:rPr lang="en-US" smtClean="0"/>
              <a:t>8/17/2025</a:t>
            </a:fld>
            <a:endParaRPr lang="en-US"/>
          </a:p>
        </p:txBody>
      </p:sp>
      <p:sp>
        <p:nvSpPr>
          <p:cNvPr id="5" name="Footer Placeholder 4">
            <a:extLst>
              <a:ext uri="{FF2B5EF4-FFF2-40B4-BE49-F238E27FC236}">
                <a16:creationId xmlns:a16="http://schemas.microsoft.com/office/drawing/2014/main" id="{65A6E4AA-C21F-E2DB-9999-0EDB6D72D9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327CB7-7060-118E-F2FB-8385F6F4F5CD}"/>
              </a:ext>
            </a:extLst>
          </p:cNvPr>
          <p:cNvSpPr>
            <a:spLocks noGrp="1"/>
          </p:cNvSpPr>
          <p:nvPr>
            <p:ph type="sldNum" sz="quarter" idx="12"/>
          </p:nvPr>
        </p:nvSpPr>
        <p:spPr/>
        <p:txBody>
          <a:bodyPr/>
          <a:lstStyle/>
          <a:p>
            <a:fld id="{C9F575CC-B87B-4146-9B6F-DD4E6FD98321}" type="slidenum">
              <a:rPr lang="en-US" smtClean="0"/>
              <a:t>‹#›</a:t>
            </a:fld>
            <a:endParaRPr lang="en-US"/>
          </a:p>
        </p:txBody>
      </p:sp>
    </p:spTree>
    <p:extLst>
      <p:ext uri="{BB962C8B-B14F-4D97-AF65-F5344CB8AC3E}">
        <p14:creationId xmlns:p14="http://schemas.microsoft.com/office/powerpoint/2010/main" val="22189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077B3-C5BC-8474-21EB-D953E07D1A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8E566D-0CA3-BFD8-19B7-6DB71AB15A4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89A70C3-8C6D-0A81-802D-9E2A96CBC43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F2F4D9F-D7D3-DB38-161A-C6A0B56DBCF5}"/>
              </a:ext>
            </a:extLst>
          </p:cNvPr>
          <p:cNvSpPr>
            <a:spLocks noGrp="1"/>
          </p:cNvSpPr>
          <p:nvPr>
            <p:ph type="dt" sz="half" idx="10"/>
          </p:nvPr>
        </p:nvSpPr>
        <p:spPr/>
        <p:txBody>
          <a:bodyPr/>
          <a:lstStyle/>
          <a:p>
            <a:fld id="{05E090FA-8922-4449-BDF6-1698FC8F178D}" type="datetimeFigureOut">
              <a:rPr lang="en-US" smtClean="0"/>
              <a:t>8/17/2025</a:t>
            </a:fld>
            <a:endParaRPr lang="en-US"/>
          </a:p>
        </p:txBody>
      </p:sp>
      <p:sp>
        <p:nvSpPr>
          <p:cNvPr id="6" name="Footer Placeholder 5">
            <a:extLst>
              <a:ext uri="{FF2B5EF4-FFF2-40B4-BE49-F238E27FC236}">
                <a16:creationId xmlns:a16="http://schemas.microsoft.com/office/drawing/2014/main" id="{5FDA6880-8E8E-7208-8EA5-5DA322B325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77859D-CAB9-5E52-5B82-DCA32231DD68}"/>
              </a:ext>
            </a:extLst>
          </p:cNvPr>
          <p:cNvSpPr>
            <a:spLocks noGrp="1"/>
          </p:cNvSpPr>
          <p:nvPr>
            <p:ph type="sldNum" sz="quarter" idx="12"/>
          </p:nvPr>
        </p:nvSpPr>
        <p:spPr/>
        <p:txBody>
          <a:bodyPr/>
          <a:lstStyle/>
          <a:p>
            <a:fld id="{C9F575CC-B87B-4146-9B6F-DD4E6FD98321}" type="slidenum">
              <a:rPr lang="en-US" smtClean="0"/>
              <a:t>‹#›</a:t>
            </a:fld>
            <a:endParaRPr lang="en-US"/>
          </a:p>
        </p:txBody>
      </p:sp>
    </p:spTree>
    <p:extLst>
      <p:ext uri="{BB962C8B-B14F-4D97-AF65-F5344CB8AC3E}">
        <p14:creationId xmlns:p14="http://schemas.microsoft.com/office/powerpoint/2010/main" val="4040986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69FBE-2CEF-2F4E-7E38-CF8367E9DC5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A39707D-F094-3713-0681-FCDA828502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53982D-4030-CAF4-A8A2-0B4E95410D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6F9244-00A8-21C4-7CC7-AF44954FCD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0160836-322B-7D8E-3D6A-1F5AD3D91A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8988D7-08D7-9BC0-9DF8-FA11AB923628}"/>
              </a:ext>
            </a:extLst>
          </p:cNvPr>
          <p:cNvSpPr>
            <a:spLocks noGrp="1"/>
          </p:cNvSpPr>
          <p:nvPr>
            <p:ph type="dt" sz="half" idx="10"/>
          </p:nvPr>
        </p:nvSpPr>
        <p:spPr/>
        <p:txBody>
          <a:bodyPr/>
          <a:lstStyle/>
          <a:p>
            <a:fld id="{05E090FA-8922-4449-BDF6-1698FC8F178D}" type="datetimeFigureOut">
              <a:rPr lang="en-US" smtClean="0"/>
              <a:t>8/17/2025</a:t>
            </a:fld>
            <a:endParaRPr lang="en-US"/>
          </a:p>
        </p:txBody>
      </p:sp>
      <p:sp>
        <p:nvSpPr>
          <p:cNvPr id="8" name="Footer Placeholder 7">
            <a:extLst>
              <a:ext uri="{FF2B5EF4-FFF2-40B4-BE49-F238E27FC236}">
                <a16:creationId xmlns:a16="http://schemas.microsoft.com/office/drawing/2014/main" id="{0DF79F4E-4182-3178-8894-3AB392042BB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410B596-6027-A213-2390-3191E420798D}"/>
              </a:ext>
            </a:extLst>
          </p:cNvPr>
          <p:cNvSpPr>
            <a:spLocks noGrp="1"/>
          </p:cNvSpPr>
          <p:nvPr>
            <p:ph type="sldNum" sz="quarter" idx="12"/>
          </p:nvPr>
        </p:nvSpPr>
        <p:spPr/>
        <p:txBody>
          <a:bodyPr/>
          <a:lstStyle/>
          <a:p>
            <a:fld id="{C9F575CC-B87B-4146-9B6F-DD4E6FD98321}" type="slidenum">
              <a:rPr lang="en-US" smtClean="0"/>
              <a:t>‹#›</a:t>
            </a:fld>
            <a:endParaRPr lang="en-US"/>
          </a:p>
        </p:txBody>
      </p:sp>
    </p:spTree>
    <p:extLst>
      <p:ext uri="{BB962C8B-B14F-4D97-AF65-F5344CB8AC3E}">
        <p14:creationId xmlns:p14="http://schemas.microsoft.com/office/powerpoint/2010/main" val="2065197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F6F09-9204-E936-51E0-349A07EF292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2736D00-68F6-309C-5D28-BDBF7592C16C}"/>
              </a:ext>
            </a:extLst>
          </p:cNvPr>
          <p:cNvSpPr>
            <a:spLocks noGrp="1"/>
          </p:cNvSpPr>
          <p:nvPr>
            <p:ph type="dt" sz="half" idx="10"/>
          </p:nvPr>
        </p:nvSpPr>
        <p:spPr/>
        <p:txBody>
          <a:bodyPr/>
          <a:lstStyle/>
          <a:p>
            <a:fld id="{05E090FA-8922-4449-BDF6-1698FC8F178D}" type="datetimeFigureOut">
              <a:rPr lang="en-US" smtClean="0"/>
              <a:t>8/17/2025</a:t>
            </a:fld>
            <a:endParaRPr lang="en-US"/>
          </a:p>
        </p:txBody>
      </p:sp>
      <p:sp>
        <p:nvSpPr>
          <p:cNvPr id="4" name="Footer Placeholder 3">
            <a:extLst>
              <a:ext uri="{FF2B5EF4-FFF2-40B4-BE49-F238E27FC236}">
                <a16:creationId xmlns:a16="http://schemas.microsoft.com/office/drawing/2014/main" id="{C21B0245-82A3-FE8B-C9BF-C779803C979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0BC527B-6168-063F-28A3-2624D0F0B320}"/>
              </a:ext>
            </a:extLst>
          </p:cNvPr>
          <p:cNvSpPr>
            <a:spLocks noGrp="1"/>
          </p:cNvSpPr>
          <p:nvPr>
            <p:ph type="sldNum" sz="quarter" idx="12"/>
          </p:nvPr>
        </p:nvSpPr>
        <p:spPr/>
        <p:txBody>
          <a:bodyPr/>
          <a:lstStyle/>
          <a:p>
            <a:fld id="{C9F575CC-B87B-4146-9B6F-DD4E6FD98321}" type="slidenum">
              <a:rPr lang="en-US" smtClean="0"/>
              <a:t>‹#›</a:t>
            </a:fld>
            <a:endParaRPr lang="en-US"/>
          </a:p>
        </p:txBody>
      </p:sp>
    </p:spTree>
    <p:extLst>
      <p:ext uri="{BB962C8B-B14F-4D97-AF65-F5344CB8AC3E}">
        <p14:creationId xmlns:p14="http://schemas.microsoft.com/office/powerpoint/2010/main" val="2741845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8102A5-71EC-BED2-41E5-68901EE75F45}"/>
              </a:ext>
            </a:extLst>
          </p:cNvPr>
          <p:cNvSpPr>
            <a:spLocks noGrp="1"/>
          </p:cNvSpPr>
          <p:nvPr>
            <p:ph type="dt" sz="half" idx="10"/>
          </p:nvPr>
        </p:nvSpPr>
        <p:spPr/>
        <p:txBody>
          <a:bodyPr/>
          <a:lstStyle/>
          <a:p>
            <a:fld id="{05E090FA-8922-4449-BDF6-1698FC8F178D}" type="datetimeFigureOut">
              <a:rPr lang="en-US" smtClean="0"/>
              <a:t>8/17/2025</a:t>
            </a:fld>
            <a:endParaRPr lang="en-US"/>
          </a:p>
        </p:txBody>
      </p:sp>
      <p:sp>
        <p:nvSpPr>
          <p:cNvPr id="3" name="Footer Placeholder 2">
            <a:extLst>
              <a:ext uri="{FF2B5EF4-FFF2-40B4-BE49-F238E27FC236}">
                <a16:creationId xmlns:a16="http://schemas.microsoft.com/office/drawing/2014/main" id="{BA6393C6-4F53-F0D6-53A1-75A67853658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48BA56A-C7FE-D951-A903-109A9FA7E527}"/>
              </a:ext>
            </a:extLst>
          </p:cNvPr>
          <p:cNvSpPr>
            <a:spLocks noGrp="1"/>
          </p:cNvSpPr>
          <p:nvPr>
            <p:ph type="sldNum" sz="quarter" idx="12"/>
          </p:nvPr>
        </p:nvSpPr>
        <p:spPr/>
        <p:txBody>
          <a:bodyPr/>
          <a:lstStyle/>
          <a:p>
            <a:fld id="{C9F575CC-B87B-4146-9B6F-DD4E6FD98321}" type="slidenum">
              <a:rPr lang="en-US" smtClean="0"/>
              <a:t>‹#›</a:t>
            </a:fld>
            <a:endParaRPr lang="en-US"/>
          </a:p>
        </p:txBody>
      </p:sp>
    </p:spTree>
    <p:extLst>
      <p:ext uri="{BB962C8B-B14F-4D97-AF65-F5344CB8AC3E}">
        <p14:creationId xmlns:p14="http://schemas.microsoft.com/office/powerpoint/2010/main" val="3057312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3D240-E5A9-E8EE-9BB0-C5B55A8F7F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349A869-2DBD-C1FD-FC6A-8C03A57FBB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86C64E3-06C7-D74C-25B3-8116C15437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8EDA8C-02AA-C4A2-829E-2476274677E2}"/>
              </a:ext>
            </a:extLst>
          </p:cNvPr>
          <p:cNvSpPr>
            <a:spLocks noGrp="1"/>
          </p:cNvSpPr>
          <p:nvPr>
            <p:ph type="dt" sz="half" idx="10"/>
          </p:nvPr>
        </p:nvSpPr>
        <p:spPr/>
        <p:txBody>
          <a:bodyPr/>
          <a:lstStyle/>
          <a:p>
            <a:fld id="{05E090FA-8922-4449-BDF6-1698FC8F178D}" type="datetimeFigureOut">
              <a:rPr lang="en-US" smtClean="0"/>
              <a:t>8/17/2025</a:t>
            </a:fld>
            <a:endParaRPr lang="en-US"/>
          </a:p>
        </p:txBody>
      </p:sp>
      <p:sp>
        <p:nvSpPr>
          <p:cNvPr id="6" name="Footer Placeholder 5">
            <a:extLst>
              <a:ext uri="{FF2B5EF4-FFF2-40B4-BE49-F238E27FC236}">
                <a16:creationId xmlns:a16="http://schemas.microsoft.com/office/drawing/2014/main" id="{F30454EB-1428-5BF4-7676-D0E9F04BE4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D79263-BBA3-6341-BE17-3F03ED023DE5}"/>
              </a:ext>
            </a:extLst>
          </p:cNvPr>
          <p:cNvSpPr>
            <a:spLocks noGrp="1"/>
          </p:cNvSpPr>
          <p:nvPr>
            <p:ph type="sldNum" sz="quarter" idx="12"/>
          </p:nvPr>
        </p:nvSpPr>
        <p:spPr/>
        <p:txBody>
          <a:bodyPr/>
          <a:lstStyle/>
          <a:p>
            <a:fld id="{C9F575CC-B87B-4146-9B6F-DD4E6FD98321}" type="slidenum">
              <a:rPr lang="en-US" smtClean="0"/>
              <a:t>‹#›</a:t>
            </a:fld>
            <a:endParaRPr lang="en-US"/>
          </a:p>
        </p:txBody>
      </p:sp>
    </p:spTree>
    <p:extLst>
      <p:ext uri="{BB962C8B-B14F-4D97-AF65-F5344CB8AC3E}">
        <p14:creationId xmlns:p14="http://schemas.microsoft.com/office/powerpoint/2010/main" val="3852405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EEFF1-2F43-3FE5-FC5E-ABB17D6D16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6C9DCB7-C61E-7ACE-D595-595FCDCBA9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AA930DF-A762-9F63-8689-12CBF9E195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87F5E2-CA9A-6321-59F0-3D4E53DB4AD5}"/>
              </a:ext>
            </a:extLst>
          </p:cNvPr>
          <p:cNvSpPr>
            <a:spLocks noGrp="1"/>
          </p:cNvSpPr>
          <p:nvPr>
            <p:ph type="dt" sz="half" idx="10"/>
          </p:nvPr>
        </p:nvSpPr>
        <p:spPr/>
        <p:txBody>
          <a:bodyPr/>
          <a:lstStyle/>
          <a:p>
            <a:fld id="{05E090FA-8922-4449-BDF6-1698FC8F178D}" type="datetimeFigureOut">
              <a:rPr lang="en-US" smtClean="0"/>
              <a:t>8/17/2025</a:t>
            </a:fld>
            <a:endParaRPr lang="en-US"/>
          </a:p>
        </p:txBody>
      </p:sp>
      <p:sp>
        <p:nvSpPr>
          <p:cNvPr id="6" name="Footer Placeholder 5">
            <a:extLst>
              <a:ext uri="{FF2B5EF4-FFF2-40B4-BE49-F238E27FC236}">
                <a16:creationId xmlns:a16="http://schemas.microsoft.com/office/drawing/2014/main" id="{A96748A7-BE42-C3B5-D9A9-5151CFDA9E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150C73-311C-5323-040A-4ED9D96C2D37}"/>
              </a:ext>
            </a:extLst>
          </p:cNvPr>
          <p:cNvSpPr>
            <a:spLocks noGrp="1"/>
          </p:cNvSpPr>
          <p:nvPr>
            <p:ph type="sldNum" sz="quarter" idx="12"/>
          </p:nvPr>
        </p:nvSpPr>
        <p:spPr/>
        <p:txBody>
          <a:bodyPr/>
          <a:lstStyle/>
          <a:p>
            <a:fld id="{C9F575CC-B87B-4146-9B6F-DD4E6FD98321}" type="slidenum">
              <a:rPr lang="en-US" smtClean="0"/>
              <a:t>‹#›</a:t>
            </a:fld>
            <a:endParaRPr lang="en-US"/>
          </a:p>
        </p:txBody>
      </p:sp>
    </p:spTree>
    <p:extLst>
      <p:ext uri="{BB962C8B-B14F-4D97-AF65-F5344CB8AC3E}">
        <p14:creationId xmlns:p14="http://schemas.microsoft.com/office/powerpoint/2010/main" val="3862422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93DE98-DF61-8EAB-FA98-1BAAE7A7F4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F7273D-D3FB-67BE-6064-2A4CB0A180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6F826A-905B-45D4-9385-3515367E3D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5E090FA-8922-4449-BDF6-1698FC8F178D}" type="datetimeFigureOut">
              <a:rPr lang="en-US" smtClean="0"/>
              <a:t>8/17/2025</a:t>
            </a:fld>
            <a:endParaRPr lang="en-US"/>
          </a:p>
        </p:txBody>
      </p:sp>
      <p:sp>
        <p:nvSpPr>
          <p:cNvPr id="5" name="Footer Placeholder 4">
            <a:extLst>
              <a:ext uri="{FF2B5EF4-FFF2-40B4-BE49-F238E27FC236}">
                <a16:creationId xmlns:a16="http://schemas.microsoft.com/office/drawing/2014/main" id="{9E845BF1-D852-4484-51E7-AF7C701CBF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68D7CD5-5660-045F-894E-C7204AD3B6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9F575CC-B87B-4146-9B6F-DD4E6FD98321}" type="slidenum">
              <a:rPr lang="en-US" smtClean="0"/>
              <a:t>‹#›</a:t>
            </a:fld>
            <a:endParaRPr lang="en-US"/>
          </a:p>
        </p:txBody>
      </p:sp>
    </p:spTree>
    <p:extLst>
      <p:ext uri="{BB962C8B-B14F-4D97-AF65-F5344CB8AC3E}">
        <p14:creationId xmlns:p14="http://schemas.microsoft.com/office/powerpoint/2010/main" val="34173457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2.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Rectangle 11">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A4DB3253-6863-FE98-6240-73A76C4490A1}"/>
              </a:ext>
            </a:extLst>
          </p:cNvPr>
          <p:cNvSpPr>
            <a:spLocks noGrp="1"/>
          </p:cNvSpPr>
          <p:nvPr>
            <p:ph type="ctrTitle"/>
          </p:nvPr>
        </p:nvSpPr>
        <p:spPr>
          <a:xfrm>
            <a:off x="3315031" y="1380754"/>
            <a:ext cx="5561938" cy="2513516"/>
          </a:xfrm>
        </p:spPr>
        <p:txBody>
          <a:bodyPr>
            <a:normAutofit/>
          </a:bodyPr>
          <a:lstStyle/>
          <a:p>
            <a:r>
              <a:rPr lang="en-US" sz="4200" b="1"/>
              <a:t>Mental Health Interventions for Older Adults</a:t>
            </a:r>
            <a:br>
              <a:rPr lang="en-US" sz="4200" b="1"/>
            </a:br>
            <a:endParaRPr lang="en-US" sz="4200"/>
          </a:p>
        </p:txBody>
      </p:sp>
      <p:sp>
        <p:nvSpPr>
          <p:cNvPr id="3" name="Subtitle 2">
            <a:extLst>
              <a:ext uri="{FF2B5EF4-FFF2-40B4-BE49-F238E27FC236}">
                <a16:creationId xmlns:a16="http://schemas.microsoft.com/office/drawing/2014/main" id="{2240AEFE-3907-C58C-0AF2-119A07639C31}"/>
              </a:ext>
            </a:extLst>
          </p:cNvPr>
          <p:cNvSpPr>
            <a:spLocks noGrp="1"/>
          </p:cNvSpPr>
          <p:nvPr>
            <p:ph type="subTitle" idx="1"/>
          </p:nvPr>
        </p:nvSpPr>
        <p:spPr>
          <a:xfrm>
            <a:off x="3315031" y="4076802"/>
            <a:ext cx="5561938" cy="1534587"/>
          </a:xfrm>
        </p:spPr>
        <p:txBody>
          <a:bodyPr>
            <a:normAutofit/>
          </a:bodyPr>
          <a:lstStyle/>
          <a:p>
            <a:r>
              <a:rPr lang="en-US" sz="1300" dirty="0"/>
              <a:t>Sonia Smith</a:t>
            </a:r>
          </a:p>
          <a:p>
            <a:r>
              <a:rPr lang="en-US" sz="1300" dirty="0"/>
              <a:t>Nightingale College</a:t>
            </a:r>
          </a:p>
          <a:p>
            <a:r>
              <a:rPr lang="en-US" sz="1300" dirty="0"/>
              <a:t>MSN 597-01: Advanced PMHNP Care Across the Lifespan I</a:t>
            </a:r>
          </a:p>
          <a:p>
            <a:r>
              <a:rPr lang="en-US" sz="1300" dirty="0"/>
              <a:t>Dr. Deborah Jenks</a:t>
            </a:r>
          </a:p>
          <a:p>
            <a:r>
              <a:rPr lang="en-US" sz="1300" dirty="0"/>
              <a:t>08/17/2025</a:t>
            </a:r>
          </a:p>
          <a:p>
            <a:endParaRPr lang="en-US" sz="1300" dirty="0"/>
          </a:p>
        </p:txBody>
      </p:sp>
      <p:sp>
        <p:nvSpPr>
          <p:cNvPr id="16" name="Arc 15">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Oval 17">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corded Sound">
            <a:hlinkClick r:id="" action="ppaction://media"/>
            <a:extLst>
              <a:ext uri="{FF2B5EF4-FFF2-40B4-BE49-F238E27FC236}">
                <a16:creationId xmlns:a16="http://schemas.microsoft.com/office/drawing/2014/main" id="{691B23B1-A910-8CF2-3465-37E77FDC565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34504956"/>
      </p:ext>
    </p:extLst>
  </p:cSld>
  <p:clrMapOvr>
    <a:masterClrMapping/>
  </p:clrMapOvr>
  <mc:AlternateContent xmlns:mc="http://schemas.openxmlformats.org/markup-compatibility/2006">
    <mc:Choice xmlns:p14="http://schemas.microsoft.com/office/powerpoint/2010/main" Requires="p14">
      <p:transition spd="slow" p14:dur="2000" advTm="13628"/>
    </mc:Choice>
    <mc:Fallback>
      <p:transition spd="slow" advTm="136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62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Rectangle 11">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1553811A-3885-B749-AE98-C1FF423BBFF0}"/>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b="1" kern="1200">
                <a:solidFill>
                  <a:schemeClr val="tx1"/>
                </a:solidFill>
                <a:latin typeface="+mj-lt"/>
                <a:ea typeface="+mj-ea"/>
                <a:cs typeface="+mj-cs"/>
              </a:rPr>
              <a:t>Conclusion</a:t>
            </a:r>
            <a:br>
              <a:rPr lang="en-US" b="1" kern="1200">
                <a:solidFill>
                  <a:schemeClr val="tx1"/>
                </a:solidFill>
                <a:latin typeface="+mj-lt"/>
                <a:ea typeface="+mj-ea"/>
                <a:cs typeface="+mj-cs"/>
              </a:rPr>
            </a:br>
            <a:endParaRPr lang="en-US" kern="1200">
              <a:solidFill>
                <a:schemeClr val="tx1"/>
              </a:solidFill>
              <a:latin typeface="+mj-lt"/>
              <a:ea typeface="+mj-ea"/>
              <a:cs typeface="+mj-cs"/>
            </a:endParaRPr>
          </a:p>
        </p:txBody>
      </p:sp>
      <p:sp>
        <p:nvSpPr>
          <p:cNvPr id="3" name="Text Placeholder 2">
            <a:extLst>
              <a:ext uri="{FF2B5EF4-FFF2-40B4-BE49-F238E27FC236}">
                <a16:creationId xmlns:a16="http://schemas.microsoft.com/office/drawing/2014/main" id="{514165E9-54F8-5B11-CF2B-C61F8DFE9D5D}"/>
              </a:ext>
            </a:extLst>
          </p:cNvPr>
          <p:cNvSpPr>
            <a:spLocks noGrp="1"/>
          </p:cNvSpPr>
          <p:nvPr>
            <p:ph type="body" idx="1"/>
          </p:nvPr>
        </p:nvSpPr>
        <p:spPr>
          <a:xfrm>
            <a:off x="3315031" y="4076802"/>
            <a:ext cx="5561938" cy="1534587"/>
          </a:xfrm>
        </p:spPr>
        <p:txBody>
          <a:bodyPr vert="horz" lIns="91440" tIns="45720" rIns="91440" bIns="45720" rtlCol="0">
            <a:normAutofit/>
          </a:bodyPr>
          <a:lstStyle/>
          <a:p>
            <a:pPr algn="ctr"/>
            <a:r>
              <a:rPr lang="en-US" sz="1100" b="1" kern="1200">
                <a:solidFill>
                  <a:schemeClr val="tx1"/>
                </a:solidFill>
                <a:latin typeface="+mn-lt"/>
                <a:ea typeface="+mn-ea"/>
                <a:cs typeface="+mn-cs"/>
              </a:rPr>
              <a:t>Summary</a:t>
            </a:r>
            <a:r>
              <a:rPr lang="en-US" sz="1100" kern="1200">
                <a:solidFill>
                  <a:schemeClr val="tx1"/>
                </a:solidFill>
                <a:latin typeface="+mn-lt"/>
                <a:ea typeface="+mn-ea"/>
                <a:cs typeface="+mn-cs"/>
              </a:rPr>
              <a:t>: Older adults face unique mental health challenges due to aging, isolation, and comorbidities. Tailored interventions like CBT and reminiscence therapy address these needs while considering cultural and economic factors.</a:t>
            </a:r>
          </a:p>
          <a:p>
            <a:pPr algn="ctr"/>
            <a:r>
              <a:rPr lang="en-US" sz="1100" b="1" kern="1200">
                <a:solidFill>
                  <a:schemeClr val="tx1"/>
                </a:solidFill>
                <a:latin typeface="+mn-lt"/>
                <a:ea typeface="+mn-ea"/>
                <a:cs typeface="+mn-cs"/>
              </a:rPr>
              <a:t>Future Directions</a:t>
            </a:r>
            <a:r>
              <a:rPr lang="en-US" sz="1100" kern="1200">
                <a:solidFill>
                  <a:schemeClr val="tx1"/>
                </a:solidFill>
                <a:latin typeface="+mn-lt"/>
                <a:ea typeface="+mn-ea"/>
                <a:cs typeface="+mn-cs"/>
              </a:rPr>
              <a:t>: Expand telehealth, reduce stigma through education, and advocate for policy changes to enhance access.</a:t>
            </a:r>
          </a:p>
          <a:p>
            <a:pPr algn="ctr"/>
            <a:r>
              <a:rPr lang="en-US" sz="1100" b="1" kern="1200">
                <a:solidFill>
                  <a:schemeClr val="tx1"/>
                </a:solidFill>
                <a:latin typeface="+mn-lt"/>
                <a:ea typeface="+mn-ea"/>
                <a:cs typeface="+mn-cs"/>
              </a:rPr>
              <a:t>Takeaway</a:t>
            </a:r>
            <a:r>
              <a:rPr lang="en-US" sz="1100" kern="1200">
                <a:solidFill>
                  <a:schemeClr val="tx1"/>
                </a:solidFill>
                <a:latin typeface="+mn-lt"/>
                <a:ea typeface="+mn-ea"/>
                <a:cs typeface="+mn-cs"/>
              </a:rPr>
              <a:t>: Compassionate, equitable care improves outcomes for older adults.</a:t>
            </a:r>
          </a:p>
          <a:p>
            <a:pPr algn="ctr"/>
            <a:endParaRPr lang="en-US" sz="1100" kern="1200">
              <a:solidFill>
                <a:schemeClr val="tx1"/>
              </a:solidFill>
              <a:latin typeface="+mn-lt"/>
              <a:ea typeface="+mn-ea"/>
              <a:cs typeface="+mn-cs"/>
            </a:endParaRPr>
          </a:p>
        </p:txBody>
      </p:sp>
      <p:sp>
        <p:nvSpPr>
          <p:cNvPr id="16" name="Arc 15">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Oval 17">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corded Sound">
            <a:hlinkClick r:id="" action="ppaction://media"/>
            <a:extLst>
              <a:ext uri="{FF2B5EF4-FFF2-40B4-BE49-F238E27FC236}">
                <a16:creationId xmlns:a16="http://schemas.microsoft.com/office/drawing/2014/main" id="{647936ED-C3CE-A84E-1F65-4C7B0DBBA00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80996272"/>
      </p:ext>
    </p:extLst>
  </p:cSld>
  <p:clrMapOvr>
    <a:masterClrMapping/>
  </p:clrMapOvr>
  <mc:AlternateContent xmlns:mc="http://schemas.openxmlformats.org/markup-compatibility/2006">
    <mc:Choice xmlns:p14="http://schemas.microsoft.com/office/powerpoint/2010/main" Requires="p14">
      <p:transition spd="slow" p14:dur="2000" advTm="52765"/>
    </mc:Choice>
    <mc:Fallback>
      <p:transition spd="slow" advTm="527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76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Rectangle 11">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A7C738F0-FD34-BBC5-2E96-5E70A50D541F}"/>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b="1" kern="1200" dirty="0">
                <a:solidFill>
                  <a:schemeClr val="tx1"/>
                </a:solidFill>
                <a:latin typeface="+mj-lt"/>
                <a:ea typeface="+mj-ea"/>
                <a:cs typeface="+mj-cs"/>
              </a:rPr>
              <a:t>References</a:t>
            </a:r>
            <a:br>
              <a:rPr lang="en-US" b="1" kern="1200" dirty="0">
                <a:solidFill>
                  <a:schemeClr val="tx1"/>
                </a:solidFill>
                <a:latin typeface="+mj-lt"/>
                <a:ea typeface="+mj-ea"/>
                <a:cs typeface="+mj-cs"/>
              </a:rPr>
            </a:br>
            <a:endParaRPr lang="en-US" kern="1200" dirty="0">
              <a:solidFill>
                <a:schemeClr val="tx1"/>
              </a:solidFill>
              <a:latin typeface="+mj-lt"/>
              <a:ea typeface="+mj-ea"/>
              <a:cs typeface="+mj-cs"/>
            </a:endParaRPr>
          </a:p>
        </p:txBody>
      </p:sp>
      <p:sp>
        <p:nvSpPr>
          <p:cNvPr id="3" name="Text Placeholder 2">
            <a:extLst>
              <a:ext uri="{FF2B5EF4-FFF2-40B4-BE49-F238E27FC236}">
                <a16:creationId xmlns:a16="http://schemas.microsoft.com/office/drawing/2014/main" id="{6248870A-C7E0-68CF-471D-7F9C9AD939E3}"/>
              </a:ext>
            </a:extLst>
          </p:cNvPr>
          <p:cNvSpPr>
            <a:spLocks noGrp="1"/>
          </p:cNvSpPr>
          <p:nvPr>
            <p:ph type="body" idx="1"/>
          </p:nvPr>
        </p:nvSpPr>
        <p:spPr>
          <a:xfrm>
            <a:off x="3719513" y="2872771"/>
            <a:ext cx="5157456" cy="1534587"/>
          </a:xfrm>
        </p:spPr>
        <p:txBody>
          <a:bodyPr vert="horz" lIns="91440" tIns="45720" rIns="91440" bIns="45720" rtlCol="0">
            <a:noAutofit/>
          </a:bodyPr>
          <a:lstStyle/>
          <a:p>
            <a:r>
              <a:rPr lang="en-US" sz="800" kern="1200" dirty="0">
                <a:solidFill>
                  <a:schemeClr val="tx1"/>
                </a:solidFill>
                <a:effectLst/>
                <a:latin typeface="+mn-lt"/>
                <a:ea typeface="+mn-ea"/>
                <a:cs typeface="+mn-cs"/>
              </a:rPr>
              <a:t>American Psychological Association. (2019). </a:t>
            </a:r>
            <a:r>
              <a:rPr lang="en-US" sz="800" i="1" kern="1200" dirty="0">
                <a:solidFill>
                  <a:schemeClr val="tx1"/>
                </a:solidFill>
                <a:effectLst/>
                <a:latin typeface="+mn-lt"/>
                <a:ea typeface="+mn-ea"/>
                <a:cs typeface="+mn-cs"/>
              </a:rPr>
              <a:t>Clinical practice guideline for the treatment of depression across	three age cohorts</a:t>
            </a:r>
            <a:r>
              <a:rPr lang="en-US" sz="800" kern="1200" dirty="0">
                <a:solidFill>
                  <a:schemeClr val="tx1"/>
                </a:solidFill>
                <a:effectLst/>
                <a:latin typeface="+mn-lt"/>
                <a:ea typeface="+mn-ea"/>
                <a:cs typeface="+mn-cs"/>
              </a:rPr>
              <a:t>.					https://www.apa.org/depression-guideline</a:t>
            </a:r>
          </a:p>
          <a:p>
            <a:r>
              <a:rPr lang="en-US" sz="800" kern="1200" dirty="0">
                <a:solidFill>
                  <a:schemeClr val="tx1"/>
                </a:solidFill>
                <a:effectLst/>
                <a:latin typeface="+mn-lt"/>
                <a:ea typeface="+mn-ea"/>
                <a:cs typeface="+mn-cs"/>
              </a:rPr>
              <a:t>American Psychological Association. (2020). </a:t>
            </a:r>
            <a:r>
              <a:rPr lang="en-US" sz="800" i="1" kern="1200" dirty="0">
                <a:solidFill>
                  <a:schemeClr val="tx1"/>
                </a:solidFill>
                <a:effectLst/>
                <a:latin typeface="+mn-lt"/>
                <a:ea typeface="+mn-ea"/>
                <a:cs typeface="+mn-cs"/>
              </a:rPr>
              <a:t>Telehealth guidance by the state during COVID-19</a:t>
            </a:r>
            <a:r>
              <a:rPr lang="en-US" sz="800" kern="1200" dirty="0">
                <a:solidFill>
                  <a:schemeClr val="tx1"/>
                </a:solidFill>
                <a:effectLst/>
                <a:latin typeface="+mn-lt"/>
                <a:ea typeface="+mn-ea"/>
                <a:cs typeface="+mn-cs"/>
              </a:rPr>
              <a:t>.	https://www.apa.org/practice/telehealth</a:t>
            </a:r>
            <a:endParaRPr lang="en-US" sz="800" kern="1200" dirty="0">
              <a:solidFill>
                <a:schemeClr val="tx1"/>
              </a:solidFill>
              <a:latin typeface="+mn-lt"/>
              <a:ea typeface="+mn-ea"/>
              <a:cs typeface="+mn-cs"/>
            </a:endParaRPr>
          </a:p>
          <a:p>
            <a:r>
              <a:rPr lang="en-US" sz="800" kern="1200" dirty="0">
                <a:solidFill>
                  <a:schemeClr val="tx1"/>
                </a:solidFill>
                <a:latin typeface="+mn-lt"/>
                <a:ea typeface="+mn-ea"/>
                <a:cs typeface="+mn-cs"/>
              </a:rPr>
              <a:t>Boland, R. J., Verduin, M. L., &amp; Ruiz, P. (2022). </a:t>
            </a:r>
            <a:r>
              <a:rPr lang="en-US" sz="800" i="1" kern="1200" dirty="0">
                <a:solidFill>
                  <a:schemeClr val="tx1"/>
                </a:solidFill>
                <a:latin typeface="+mn-lt"/>
                <a:ea typeface="+mn-ea"/>
                <a:cs typeface="+mn-cs"/>
              </a:rPr>
              <a:t>Kaplan &amp; Sadock’s synopsis of psychiatry</a:t>
            </a:r>
            <a:r>
              <a:rPr lang="en-US" sz="800" kern="1200" dirty="0">
                <a:solidFill>
                  <a:schemeClr val="tx1"/>
                </a:solidFill>
                <a:latin typeface="+mn-lt"/>
                <a:ea typeface="+mn-ea"/>
                <a:cs typeface="+mn-cs"/>
              </a:rPr>
              <a:t> (12th ed.). Wolters Kluwer.</a:t>
            </a:r>
          </a:p>
          <a:p>
            <a:r>
              <a:rPr lang="en-US" sz="800" kern="1200" dirty="0">
                <a:solidFill>
                  <a:schemeClr val="tx1"/>
                </a:solidFill>
                <a:latin typeface="+mn-lt"/>
                <a:ea typeface="+mn-ea"/>
                <a:cs typeface="+mn-cs"/>
              </a:rPr>
              <a:t>Carlat, D. J. (2023). </a:t>
            </a:r>
            <a:r>
              <a:rPr lang="en-US" sz="800" i="1" kern="1200" dirty="0">
                <a:solidFill>
                  <a:schemeClr val="tx1"/>
                </a:solidFill>
                <a:latin typeface="+mn-lt"/>
                <a:ea typeface="+mn-ea"/>
                <a:cs typeface="+mn-cs"/>
              </a:rPr>
              <a:t>The psychiatric interview</a:t>
            </a:r>
            <a:r>
              <a:rPr lang="en-US" sz="800" kern="1200" dirty="0">
                <a:solidFill>
                  <a:schemeClr val="tx1"/>
                </a:solidFill>
                <a:latin typeface="+mn-lt"/>
                <a:ea typeface="+mn-ea"/>
                <a:cs typeface="+mn-cs"/>
              </a:rPr>
              <a:t> (5th ed.). Lippincott Williams &amp; Wilkins.</a:t>
            </a:r>
          </a:p>
          <a:p>
            <a:r>
              <a:rPr lang="en-US" sz="800" kern="1200" dirty="0">
                <a:solidFill>
                  <a:schemeClr val="tx1"/>
                </a:solidFill>
                <a:effectLst/>
                <a:latin typeface="+mn-lt"/>
                <a:ea typeface="+mn-ea"/>
                <a:cs typeface="+mn-cs"/>
              </a:rPr>
              <a:t>Centers for Disease Control and Prevention. (2023, November 13). Mental health among older adults.	https://www.cdc.gov/aging/mentalhealth/index.html</a:t>
            </a:r>
            <a:endParaRPr lang="en-US" sz="800" kern="1200" dirty="0">
              <a:solidFill>
                <a:schemeClr val="tx1"/>
              </a:solidFill>
              <a:latin typeface="+mn-lt"/>
              <a:ea typeface="+mn-ea"/>
              <a:cs typeface="+mn-cs"/>
            </a:endParaRPr>
          </a:p>
          <a:p>
            <a:r>
              <a:rPr lang="en-US" sz="800" kern="1200" dirty="0">
                <a:solidFill>
                  <a:schemeClr val="tx1"/>
                </a:solidFill>
                <a:latin typeface="+mn-lt"/>
                <a:ea typeface="+mn-ea"/>
                <a:cs typeface="+mn-cs"/>
              </a:rPr>
              <a:t>Stahl, S. M. (2021). </a:t>
            </a:r>
            <a:r>
              <a:rPr lang="en-US" sz="800" i="1" kern="1200" dirty="0">
                <a:solidFill>
                  <a:schemeClr val="tx1"/>
                </a:solidFill>
                <a:latin typeface="+mn-lt"/>
                <a:ea typeface="+mn-ea"/>
                <a:cs typeface="+mn-cs"/>
              </a:rPr>
              <a:t>Stahl’s essential psychopharmacology: Neuroscientific basis and practical applications</a:t>
            </a:r>
            <a:r>
              <a:rPr lang="en-US" sz="800" kern="1200" dirty="0">
                <a:solidFill>
                  <a:schemeClr val="tx1"/>
                </a:solidFill>
                <a:latin typeface="+mn-lt"/>
                <a:ea typeface="+mn-ea"/>
                <a:cs typeface="+mn-cs"/>
              </a:rPr>
              <a:t> (5</a:t>
            </a:r>
            <a:r>
              <a:rPr lang="en-US" sz="800" kern="1200" baseline="30000" dirty="0">
                <a:solidFill>
                  <a:schemeClr val="tx1"/>
                </a:solidFill>
                <a:latin typeface="+mn-lt"/>
                <a:ea typeface="+mn-ea"/>
                <a:cs typeface="+mn-cs"/>
              </a:rPr>
              <a:t>th</a:t>
            </a:r>
            <a:r>
              <a:rPr lang="en-US" sz="800" kern="1200" dirty="0">
                <a:solidFill>
                  <a:schemeClr val="tx1"/>
                </a:solidFill>
                <a:latin typeface="+mn-lt"/>
                <a:ea typeface="+mn-ea"/>
                <a:cs typeface="+mn-cs"/>
              </a:rPr>
              <a:t>	ed.).</a:t>
            </a:r>
          </a:p>
          <a:p>
            <a:r>
              <a:rPr lang="en-US" sz="800" kern="1200" dirty="0">
                <a:solidFill>
                  <a:schemeClr val="tx1"/>
                </a:solidFill>
                <a:effectLst/>
                <a:latin typeface="+mn-lt"/>
                <a:ea typeface="+mn-ea"/>
                <a:cs typeface="+mn-cs"/>
              </a:rPr>
              <a:t>Subramaniam, M., Chong, S. A., </a:t>
            </a:r>
            <a:r>
              <a:rPr lang="en-US" sz="800" kern="1200" dirty="0" err="1">
                <a:solidFill>
                  <a:schemeClr val="tx1"/>
                </a:solidFill>
                <a:effectLst/>
                <a:latin typeface="+mn-lt"/>
                <a:ea typeface="+mn-ea"/>
                <a:cs typeface="+mn-cs"/>
              </a:rPr>
              <a:t>Vaingankar</a:t>
            </a:r>
            <a:r>
              <a:rPr lang="en-US" sz="800" kern="1200" dirty="0">
                <a:solidFill>
                  <a:schemeClr val="tx1"/>
                </a:solidFill>
                <a:effectLst/>
                <a:latin typeface="+mn-lt"/>
                <a:ea typeface="+mn-ea"/>
                <a:cs typeface="+mn-cs"/>
              </a:rPr>
              <a:t>, J. A., Abdin, E., Chua, B. Y., Chua, H. C., ... &amp; Kwok, K. W. (2021).	Reminiscence therapy for older adults with depression: A meta-analysis. Journal of Geriatric	Psychiatry and Neurology, 34(5), 387–396.		https://doi.org/10.1177/0891988720944705</a:t>
            </a:r>
            <a:endParaRPr lang="en-US" sz="800" kern="1200" dirty="0">
              <a:solidFill>
                <a:schemeClr val="tx1"/>
              </a:solidFill>
              <a:latin typeface="+mn-lt"/>
              <a:ea typeface="+mn-ea"/>
              <a:cs typeface="+mn-cs"/>
            </a:endParaRPr>
          </a:p>
          <a:p>
            <a:r>
              <a:rPr lang="en-US" sz="800" kern="1200" dirty="0">
                <a:solidFill>
                  <a:schemeClr val="tx1"/>
                </a:solidFill>
                <a:latin typeface="+mn-lt"/>
                <a:ea typeface="+mn-ea"/>
                <a:cs typeface="+mn-cs"/>
              </a:rPr>
              <a:t>Wheeler, K. (2020). </a:t>
            </a:r>
            <a:r>
              <a:rPr lang="en-US" sz="800" i="1" kern="1200" dirty="0">
                <a:solidFill>
                  <a:schemeClr val="tx1"/>
                </a:solidFill>
                <a:latin typeface="+mn-lt"/>
                <a:ea typeface="+mn-ea"/>
                <a:cs typeface="+mn-cs"/>
              </a:rPr>
              <a:t>Psychotherapy for the advanced practice psychiatric nurse</a:t>
            </a:r>
            <a:r>
              <a:rPr lang="en-US" sz="800" kern="1200" dirty="0">
                <a:solidFill>
                  <a:schemeClr val="tx1"/>
                </a:solidFill>
                <a:latin typeface="+mn-lt"/>
                <a:ea typeface="+mn-ea"/>
                <a:cs typeface="+mn-cs"/>
              </a:rPr>
              <a:t>. Springer Publishing.</a:t>
            </a:r>
          </a:p>
        </p:txBody>
      </p:sp>
      <p:sp>
        <p:nvSpPr>
          <p:cNvPr id="16" name="Arc 15">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Oval 17">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corded Sound">
            <a:hlinkClick r:id="" action="ppaction://media"/>
            <a:extLst>
              <a:ext uri="{FF2B5EF4-FFF2-40B4-BE49-F238E27FC236}">
                <a16:creationId xmlns:a16="http://schemas.microsoft.com/office/drawing/2014/main" id="{28324224-85B8-7391-C158-E3FA9EC4DC5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57723269"/>
      </p:ext>
    </p:extLst>
  </p:cSld>
  <p:clrMapOvr>
    <a:masterClrMapping/>
  </p:clrMapOvr>
  <mc:AlternateContent xmlns:mc="http://schemas.openxmlformats.org/markup-compatibility/2006">
    <mc:Choice xmlns:p14="http://schemas.microsoft.com/office/powerpoint/2010/main" Requires="p14">
      <p:transition spd="slow" p14:dur="2000" advTm="10337"/>
    </mc:Choice>
    <mc:Fallback>
      <p:transition spd="slow" advTm="103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33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Rectangle 23">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0EEDFD9B-4F08-A9DB-077F-61468AA32AD4}"/>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b="1" kern="1200">
                <a:solidFill>
                  <a:schemeClr val="tx1"/>
                </a:solidFill>
                <a:latin typeface="+mj-lt"/>
                <a:ea typeface="+mj-ea"/>
                <a:cs typeface="+mj-cs"/>
              </a:rPr>
              <a:t>Introduction</a:t>
            </a:r>
            <a:br>
              <a:rPr lang="en-US" b="1" kern="1200">
                <a:solidFill>
                  <a:schemeClr val="tx1"/>
                </a:solidFill>
                <a:latin typeface="+mj-lt"/>
                <a:ea typeface="+mj-ea"/>
                <a:cs typeface="+mj-cs"/>
              </a:rPr>
            </a:br>
            <a:endParaRPr lang="en-US" kern="1200">
              <a:solidFill>
                <a:schemeClr val="tx1"/>
              </a:solidFill>
              <a:latin typeface="+mj-lt"/>
              <a:ea typeface="+mj-ea"/>
              <a:cs typeface="+mj-cs"/>
            </a:endParaRPr>
          </a:p>
        </p:txBody>
      </p:sp>
      <p:sp>
        <p:nvSpPr>
          <p:cNvPr id="3" name="Text Placeholder 2">
            <a:extLst>
              <a:ext uri="{FF2B5EF4-FFF2-40B4-BE49-F238E27FC236}">
                <a16:creationId xmlns:a16="http://schemas.microsoft.com/office/drawing/2014/main" id="{CA744C85-17DF-A5B6-3217-66E569D0A3ED}"/>
              </a:ext>
            </a:extLst>
          </p:cNvPr>
          <p:cNvSpPr>
            <a:spLocks noGrp="1"/>
          </p:cNvSpPr>
          <p:nvPr>
            <p:ph type="body" idx="1"/>
          </p:nvPr>
        </p:nvSpPr>
        <p:spPr>
          <a:xfrm>
            <a:off x="3315031" y="4076802"/>
            <a:ext cx="5561938" cy="1534587"/>
          </a:xfrm>
        </p:spPr>
        <p:txBody>
          <a:bodyPr vert="horz" lIns="91440" tIns="45720" rIns="91440" bIns="45720" rtlCol="0">
            <a:normAutofit/>
          </a:bodyPr>
          <a:lstStyle/>
          <a:p>
            <a:pPr algn="ctr"/>
            <a:r>
              <a:rPr lang="en-US" sz="1300" kern="1200">
                <a:solidFill>
                  <a:schemeClr val="tx1"/>
                </a:solidFill>
                <a:latin typeface="+mn-lt"/>
                <a:ea typeface="+mn-ea"/>
                <a:cs typeface="+mn-cs"/>
              </a:rPr>
              <a:t>Overview: Older adults (65+) face unique mental health challenges shaped by aging, social isolation, and health comorbidities.</a:t>
            </a:r>
          </a:p>
          <a:p>
            <a:pPr algn="ctr"/>
            <a:r>
              <a:rPr lang="en-US" sz="1300" kern="1200">
                <a:solidFill>
                  <a:schemeClr val="tx1"/>
                </a:solidFill>
                <a:latin typeface="+mn-lt"/>
                <a:ea typeface="+mn-ea"/>
                <a:cs typeface="+mn-cs"/>
              </a:rPr>
              <a:t>Objective: Design compassionate, equitable interventions for older adults.</a:t>
            </a:r>
          </a:p>
          <a:p>
            <a:pPr algn="ctr"/>
            <a:r>
              <a:rPr lang="en-US" sz="1300" kern="1200">
                <a:solidFill>
                  <a:schemeClr val="tx1"/>
                </a:solidFill>
                <a:latin typeface="+mn-lt"/>
                <a:ea typeface="+mn-ea"/>
                <a:cs typeface="+mn-cs"/>
              </a:rPr>
              <a:t>Relevance: Aligns with course objectives to address mental health needs, develop tailored treatment plans, and overcome barriers (Boland et al., 2022).</a:t>
            </a:r>
          </a:p>
          <a:p>
            <a:pPr algn="ctr"/>
            <a:endParaRPr lang="en-US" sz="1300" kern="1200">
              <a:solidFill>
                <a:schemeClr val="tx1"/>
              </a:solidFill>
              <a:latin typeface="+mn-lt"/>
              <a:ea typeface="+mn-ea"/>
              <a:cs typeface="+mn-cs"/>
            </a:endParaRPr>
          </a:p>
        </p:txBody>
      </p:sp>
      <p:sp>
        <p:nvSpPr>
          <p:cNvPr id="28" name="Arc 27">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0" name="Oval 29">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corded Sound">
            <a:hlinkClick r:id="" action="ppaction://media"/>
            <a:extLst>
              <a:ext uri="{FF2B5EF4-FFF2-40B4-BE49-F238E27FC236}">
                <a16:creationId xmlns:a16="http://schemas.microsoft.com/office/drawing/2014/main" id="{8DFFB5AA-6905-F80F-2055-3A08B12736A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4111811279"/>
      </p:ext>
    </p:extLst>
  </p:cSld>
  <p:clrMapOvr>
    <a:masterClrMapping/>
  </p:clrMapOvr>
  <mc:AlternateContent xmlns:mc="http://schemas.openxmlformats.org/markup-compatibility/2006">
    <mc:Choice xmlns:p14="http://schemas.microsoft.com/office/powerpoint/2010/main" Requires="p14">
      <p:transition spd="slow" p14:dur="2000" advTm="54619"/>
    </mc:Choice>
    <mc:Fallback>
      <p:transition spd="slow" advTm="546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461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Rectangle 24">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94A38E28-C30D-4FB7-1450-E636E57F6EB2}"/>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b="1" kern="1200">
                <a:solidFill>
                  <a:schemeClr val="tx1"/>
                </a:solidFill>
                <a:latin typeface="+mj-lt"/>
                <a:ea typeface="+mj-ea"/>
                <a:cs typeface="+mj-cs"/>
              </a:rPr>
              <a:t>Epidemiology</a:t>
            </a:r>
            <a:br>
              <a:rPr lang="en-US" b="1" kern="1200">
                <a:solidFill>
                  <a:schemeClr val="tx1"/>
                </a:solidFill>
                <a:latin typeface="+mj-lt"/>
                <a:ea typeface="+mj-ea"/>
                <a:cs typeface="+mj-cs"/>
              </a:rPr>
            </a:br>
            <a:endParaRPr lang="en-US" kern="1200">
              <a:solidFill>
                <a:schemeClr val="tx1"/>
              </a:solidFill>
              <a:latin typeface="+mj-lt"/>
              <a:ea typeface="+mj-ea"/>
              <a:cs typeface="+mj-cs"/>
            </a:endParaRPr>
          </a:p>
        </p:txBody>
      </p:sp>
      <p:sp>
        <p:nvSpPr>
          <p:cNvPr id="3" name="Text Placeholder 2">
            <a:extLst>
              <a:ext uri="{FF2B5EF4-FFF2-40B4-BE49-F238E27FC236}">
                <a16:creationId xmlns:a16="http://schemas.microsoft.com/office/drawing/2014/main" id="{085BD941-8F0E-C31A-4964-3825F8B4F5E5}"/>
              </a:ext>
            </a:extLst>
          </p:cNvPr>
          <p:cNvSpPr>
            <a:spLocks noGrp="1"/>
          </p:cNvSpPr>
          <p:nvPr>
            <p:ph type="body" idx="1"/>
          </p:nvPr>
        </p:nvSpPr>
        <p:spPr>
          <a:xfrm>
            <a:off x="3315031" y="4076802"/>
            <a:ext cx="5561938" cy="1534587"/>
          </a:xfrm>
        </p:spPr>
        <p:txBody>
          <a:bodyPr vert="horz" lIns="91440" tIns="45720" rIns="91440" bIns="45720" rtlCol="0">
            <a:normAutofit/>
          </a:bodyPr>
          <a:lstStyle/>
          <a:p>
            <a:pPr algn="ctr"/>
            <a:r>
              <a:rPr lang="en-US" sz="800" b="1" kern="1200" dirty="0">
                <a:solidFill>
                  <a:schemeClr val="tx1"/>
                </a:solidFill>
                <a:latin typeface="+mn-lt"/>
                <a:ea typeface="+mn-ea"/>
                <a:cs typeface="+mn-cs"/>
              </a:rPr>
              <a:t>Demographics</a:t>
            </a:r>
            <a:r>
              <a:rPr lang="en-US" sz="800" kern="1200" dirty="0">
                <a:solidFill>
                  <a:schemeClr val="tx1"/>
                </a:solidFill>
                <a:latin typeface="+mn-lt"/>
                <a:ea typeface="+mn-ea"/>
                <a:cs typeface="+mn-cs"/>
              </a:rPr>
              <a:t>: Older adults represent 16% of the U.S. population (~54 million, 2020 Census).</a:t>
            </a:r>
          </a:p>
          <a:p>
            <a:pPr algn="ctr"/>
            <a:r>
              <a:rPr lang="en-US" sz="800" b="1" kern="1200" dirty="0">
                <a:solidFill>
                  <a:schemeClr val="tx1"/>
                </a:solidFill>
                <a:latin typeface="+mn-lt"/>
                <a:ea typeface="+mn-ea"/>
                <a:cs typeface="+mn-cs"/>
              </a:rPr>
              <a:t>Prevalence</a:t>
            </a:r>
            <a:r>
              <a:rPr lang="en-US" sz="800" kern="1200" dirty="0">
                <a:solidFill>
                  <a:schemeClr val="tx1"/>
                </a:solidFill>
                <a:latin typeface="+mn-lt"/>
                <a:ea typeface="+mn-ea"/>
                <a:cs typeface="+mn-cs"/>
              </a:rPr>
              <a:t>:</a:t>
            </a:r>
          </a:p>
          <a:p>
            <a:pPr marL="0" lvl="1" algn="ctr">
              <a:spcBef>
                <a:spcPts val="1000"/>
              </a:spcBef>
            </a:pPr>
            <a:r>
              <a:rPr lang="en-US" sz="800" kern="1200" dirty="0">
                <a:solidFill>
                  <a:schemeClr val="tx1"/>
                </a:solidFill>
                <a:latin typeface="+mn-lt"/>
                <a:ea typeface="+mn-ea"/>
                <a:cs typeface="+mn-cs"/>
              </a:rPr>
              <a:t>Depression: Affects 15–20% of older adults.</a:t>
            </a:r>
          </a:p>
          <a:p>
            <a:pPr marL="0" lvl="1" algn="ctr">
              <a:spcBef>
                <a:spcPts val="1000"/>
              </a:spcBef>
            </a:pPr>
            <a:r>
              <a:rPr lang="en-US" sz="800" kern="1200" dirty="0">
                <a:solidFill>
                  <a:schemeClr val="tx1"/>
                </a:solidFill>
                <a:latin typeface="+mn-lt"/>
                <a:ea typeface="+mn-ea"/>
                <a:cs typeface="+mn-cs"/>
              </a:rPr>
              <a:t>Anxiety disorders: 10–15%.</a:t>
            </a:r>
          </a:p>
          <a:p>
            <a:pPr marL="0" lvl="1" algn="ctr">
              <a:spcBef>
                <a:spcPts val="1000"/>
              </a:spcBef>
            </a:pPr>
            <a:r>
              <a:rPr lang="en-US" sz="800" kern="1200" dirty="0">
                <a:solidFill>
                  <a:schemeClr val="tx1"/>
                </a:solidFill>
                <a:latin typeface="+mn-lt"/>
                <a:ea typeface="+mn-ea"/>
                <a:cs typeface="+mn-cs"/>
              </a:rPr>
              <a:t>Dementia-related behavioral issues: 30–40% in those with Alzheimer’s (Boland et al., 2022).</a:t>
            </a:r>
          </a:p>
          <a:p>
            <a:pPr algn="ctr"/>
            <a:r>
              <a:rPr lang="en-US" sz="800" b="1" kern="1200" dirty="0">
                <a:solidFill>
                  <a:schemeClr val="tx1"/>
                </a:solidFill>
                <a:latin typeface="+mn-lt"/>
                <a:ea typeface="+mn-ea"/>
                <a:cs typeface="+mn-cs"/>
              </a:rPr>
              <a:t>Key Fact</a:t>
            </a:r>
            <a:r>
              <a:rPr lang="en-US" sz="800" kern="1200" dirty="0">
                <a:solidFill>
                  <a:schemeClr val="tx1"/>
                </a:solidFill>
                <a:latin typeface="+mn-lt"/>
                <a:ea typeface="+mn-ea"/>
                <a:cs typeface="+mn-cs"/>
              </a:rPr>
              <a:t>: Suicide rates are highest among men aged 75+ (CDC, 2023).</a:t>
            </a:r>
          </a:p>
          <a:p>
            <a:pPr algn="ctr"/>
            <a:endParaRPr lang="en-US" sz="800" kern="1200" dirty="0">
              <a:solidFill>
                <a:schemeClr val="tx1"/>
              </a:solidFill>
              <a:latin typeface="+mn-lt"/>
              <a:ea typeface="+mn-ea"/>
              <a:cs typeface="+mn-cs"/>
            </a:endParaRPr>
          </a:p>
        </p:txBody>
      </p:sp>
      <p:sp>
        <p:nvSpPr>
          <p:cNvPr id="29" name="Arc 28">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1" name="Oval 30">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corded Sound">
            <a:hlinkClick r:id="" action="ppaction://media"/>
            <a:extLst>
              <a:ext uri="{FF2B5EF4-FFF2-40B4-BE49-F238E27FC236}">
                <a16:creationId xmlns:a16="http://schemas.microsoft.com/office/drawing/2014/main" id="{DEE9CC43-B286-95C3-E4CF-80461789F95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837639576"/>
      </p:ext>
    </p:extLst>
  </p:cSld>
  <p:clrMapOvr>
    <a:masterClrMapping/>
  </p:clrMapOvr>
  <mc:AlternateContent xmlns:mc="http://schemas.openxmlformats.org/markup-compatibility/2006">
    <mc:Choice xmlns:p14="http://schemas.microsoft.com/office/powerpoint/2010/main" Requires="p14">
      <p:transition spd="slow" p14:dur="2000" advTm="54913"/>
    </mc:Choice>
    <mc:Fallback>
      <p:transition spd="slow" advTm="549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491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Rectangle 11">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404C0B63-F905-D30C-44F7-3B59727630C3}"/>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sz="5600" b="1" kern="1200">
                <a:solidFill>
                  <a:schemeClr val="tx1"/>
                </a:solidFill>
                <a:latin typeface="+mj-lt"/>
                <a:ea typeface="+mj-ea"/>
                <a:cs typeface="+mj-cs"/>
              </a:rPr>
              <a:t>Key Mental Health Needs</a:t>
            </a:r>
            <a:br>
              <a:rPr lang="en-US" sz="5600" b="1" kern="1200">
                <a:solidFill>
                  <a:schemeClr val="tx1"/>
                </a:solidFill>
                <a:latin typeface="+mj-lt"/>
                <a:ea typeface="+mj-ea"/>
                <a:cs typeface="+mj-cs"/>
              </a:rPr>
            </a:br>
            <a:endParaRPr lang="en-US" sz="5600" kern="1200">
              <a:solidFill>
                <a:schemeClr val="tx1"/>
              </a:solidFill>
              <a:latin typeface="+mj-lt"/>
              <a:ea typeface="+mj-ea"/>
              <a:cs typeface="+mj-cs"/>
            </a:endParaRPr>
          </a:p>
        </p:txBody>
      </p:sp>
      <p:sp>
        <p:nvSpPr>
          <p:cNvPr id="3" name="Text Placeholder 2">
            <a:extLst>
              <a:ext uri="{FF2B5EF4-FFF2-40B4-BE49-F238E27FC236}">
                <a16:creationId xmlns:a16="http://schemas.microsoft.com/office/drawing/2014/main" id="{BC4CE507-E497-E280-9709-40A0FA96967B}"/>
              </a:ext>
            </a:extLst>
          </p:cNvPr>
          <p:cNvSpPr>
            <a:spLocks noGrp="1"/>
          </p:cNvSpPr>
          <p:nvPr>
            <p:ph type="body" idx="1"/>
          </p:nvPr>
        </p:nvSpPr>
        <p:spPr>
          <a:xfrm>
            <a:off x="3315031" y="4076802"/>
            <a:ext cx="5561938" cy="1534587"/>
          </a:xfrm>
        </p:spPr>
        <p:txBody>
          <a:bodyPr vert="horz" lIns="91440" tIns="45720" rIns="91440" bIns="45720" rtlCol="0">
            <a:normAutofit/>
          </a:bodyPr>
          <a:lstStyle/>
          <a:p>
            <a:pPr algn="ctr"/>
            <a:r>
              <a:rPr lang="en-US" sz="800" b="1" kern="1200">
                <a:solidFill>
                  <a:schemeClr val="tx1"/>
                </a:solidFill>
                <a:latin typeface="+mn-lt"/>
                <a:ea typeface="+mn-ea"/>
                <a:cs typeface="+mn-cs"/>
              </a:rPr>
              <a:t>Developmental Factors</a:t>
            </a:r>
            <a:r>
              <a:rPr lang="en-US" sz="800" kern="1200">
                <a:solidFill>
                  <a:schemeClr val="tx1"/>
                </a:solidFill>
                <a:latin typeface="+mn-lt"/>
                <a:ea typeface="+mn-ea"/>
                <a:cs typeface="+mn-cs"/>
              </a:rPr>
              <a:t>: Cognitive decline, loss of independence, and grief from losing peers/spouses increase vulnerability (Wheeler, 2020).</a:t>
            </a:r>
          </a:p>
          <a:p>
            <a:pPr algn="ctr"/>
            <a:r>
              <a:rPr lang="en-US" sz="800" b="1" kern="1200">
                <a:solidFill>
                  <a:schemeClr val="tx1"/>
                </a:solidFill>
                <a:latin typeface="+mn-lt"/>
                <a:ea typeface="+mn-ea"/>
                <a:cs typeface="+mn-cs"/>
              </a:rPr>
              <a:t>Social Determinants</a:t>
            </a:r>
            <a:r>
              <a:rPr lang="en-US" sz="800" kern="1200">
                <a:solidFill>
                  <a:schemeClr val="tx1"/>
                </a:solidFill>
                <a:latin typeface="+mn-lt"/>
                <a:ea typeface="+mn-ea"/>
                <a:cs typeface="+mn-cs"/>
              </a:rPr>
              <a:t>:</a:t>
            </a:r>
          </a:p>
          <a:p>
            <a:pPr marL="0" lvl="1" algn="ctr">
              <a:spcBef>
                <a:spcPts val="1000"/>
              </a:spcBef>
            </a:pPr>
            <a:r>
              <a:rPr lang="en-US" sz="800" kern="1200">
                <a:solidFill>
                  <a:schemeClr val="tx1"/>
                </a:solidFill>
                <a:latin typeface="+mn-lt"/>
                <a:ea typeface="+mn-ea"/>
                <a:cs typeface="+mn-cs"/>
              </a:rPr>
              <a:t>Social isolation: 1 in 4 older adults live alone.</a:t>
            </a:r>
          </a:p>
          <a:p>
            <a:pPr marL="0" lvl="1" algn="ctr">
              <a:spcBef>
                <a:spcPts val="1000"/>
              </a:spcBef>
            </a:pPr>
            <a:r>
              <a:rPr lang="en-US" sz="800" kern="1200">
                <a:solidFill>
                  <a:schemeClr val="tx1"/>
                </a:solidFill>
                <a:latin typeface="+mn-lt"/>
                <a:ea typeface="+mn-ea"/>
                <a:cs typeface="+mn-cs"/>
              </a:rPr>
              <a:t>Limited mobility: Reduces access to community resources.</a:t>
            </a:r>
          </a:p>
          <a:p>
            <a:pPr algn="ctr"/>
            <a:r>
              <a:rPr lang="en-US" sz="800" b="1" kern="1200">
                <a:solidFill>
                  <a:schemeClr val="tx1"/>
                </a:solidFill>
                <a:latin typeface="+mn-lt"/>
                <a:ea typeface="+mn-ea"/>
                <a:cs typeface="+mn-cs"/>
              </a:rPr>
              <a:t>Cultural Factors</a:t>
            </a:r>
            <a:r>
              <a:rPr lang="en-US" sz="800" kern="1200">
                <a:solidFill>
                  <a:schemeClr val="tx1"/>
                </a:solidFill>
                <a:latin typeface="+mn-lt"/>
                <a:ea typeface="+mn-ea"/>
                <a:cs typeface="+mn-cs"/>
              </a:rPr>
              <a:t>: Stigma around mental health in older generations often discourages help-seeking (Carlat, 2023).</a:t>
            </a:r>
          </a:p>
          <a:p>
            <a:pPr algn="ctr"/>
            <a:endParaRPr lang="en-US" sz="800" kern="1200">
              <a:solidFill>
                <a:schemeClr val="tx1"/>
              </a:solidFill>
              <a:latin typeface="+mn-lt"/>
              <a:ea typeface="+mn-ea"/>
              <a:cs typeface="+mn-cs"/>
            </a:endParaRPr>
          </a:p>
        </p:txBody>
      </p:sp>
      <p:sp>
        <p:nvSpPr>
          <p:cNvPr id="16" name="Arc 15">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Oval 17">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corded Sound">
            <a:hlinkClick r:id="" action="ppaction://media"/>
            <a:extLst>
              <a:ext uri="{FF2B5EF4-FFF2-40B4-BE49-F238E27FC236}">
                <a16:creationId xmlns:a16="http://schemas.microsoft.com/office/drawing/2014/main" id="{7FDE550C-490D-FA7D-5892-BC988463624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2230459231"/>
      </p:ext>
    </p:extLst>
  </p:cSld>
  <p:clrMapOvr>
    <a:masterClrMapping/>
  </p:clrMapOvr>
  <mc:AlternateContent xmlns:mc="http://schemas.openxmlformats.org/markup-compatibility/2006">
    <mc:Choice xmlns:p14="http://schemas.microsoft.com/office/powerpoint/2010/main" Requires="p14">
      <p:transition spd="slow" p14:dur="2000" advTm="56664"/>
    </mc:Choice>
    <mc:Fallback>
      <p:transition spd="slow" advTm="566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66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Rectangle 11">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E79D228A-F814-51E9-ED8D-2BE1A8E1A579}"/>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sz="5100" b="1" kern="1200">
                <a:solidFill>
                  <a:schemeClr val="tx1"/>
                </a:solidFill>
                <a:latin typeface="+mj-lt"/>
                <a:ea typeface="+mj-ea"/>
                <a:cs typeface="+mj-cs"/>
              </a:rPr>
              <a:t>Key Mental Health Needs (Continued)</a:t>
            </a:r>
            <a:br>
              <a:rPr lang="en-US" sz="5100" b="1" kern="1200">
                <a:solidFill>
                  <a:schemeClr val="tx1"/>
                </a:solidFill>
                <a:latin typeface="+mj-lt"/>
                <a:ea typeface="+mj-ea"/>
                <a:cs typeface="+mj-cs"/>
              </a:rPr>
            </a:br>
            <a:endParaRPr lang="en-US" sz="5100" kern="1200">
              <a:solidFill>
                <a:schemeClr val="tx1"/>
              </a:solidFill>
              <a:latin typeface="+mj-lt"/>
              <a:ea typeface="+mj-ea"/>
              <a:cs typeface="+mj-cs"/>
            </a:endParaRPr>
          </a:p>
        </p:txBody>
      </p:sp>
      <p:sp>
        <p:nvSpPr>
          <p:cNvPr id="3" name="Text Placeholder 2">
            <a:extLst>
              <a:ext uri="{FF2B5EF4-FFF2-40B4-BE49-F238E27FC236}">
                <a16:creationId xmlns:a16="http://schemas.microsoft.com/office/drawing/2014/main" id="{7B50AA80-B8B6-29AC-7D08-22CEC5834620}"/>
              </a:ext>
            </a:extLst>
          </p:cNvPr>
          <p:cNvSpPr>
            <a:spLocks noGrp="1"/>
          </p:cNvSpPr>
          <p:nvPr>
            <p:ph type="body" idx="1"/>
          </p:nvPr>
        </p:nvSpPr>
        <p:spPr>
          <a:xfrm>
            <a:off x="3315031" y="3835328"/>
            <a:ext cx="5561938" cy="1534587"/>
          </a:xfrm>
        </p:spPr>
        <p:txBody>
          <a:bodyPr vert="horz" lIns="91440" tIns="45720" rIns="91440" bIns="45720" rtlCol="0">
            <a:normAutofit/>
          </a:bodyPr>
          <a:lstStyle/>
          <a:p>
            <a:pPr algn="ctr"/>
            <a:r>
              <a:rPr lang="en-US" sz="1100" b="1" kern="1200" dirty="0">
                <a:solidFill>
                  <a:schemeClr val="tx1"/>
                </a:solidFill>
                <a:latin typeface="+mn-lt"/>
                <a:ea typeface="+mn-ea"/>
                <a:cs typeface="+mn-cs"/>
              </a:rPr>
              <a:t>Comorbidities</a:t>
            </a:r>
            <a:r>
              <a:rPr lang="en-US" sz="1100" kern="1200" dirty="0">
                <a:solidFill>
                  <a:schemeClr val="tx1"/>
                </a:solidFill>
                <a:latin typeface="+mn-lt"/>
                <a:ea typeface="+mn-ea"/>
                <a:cs typeface="+mn-cs"/>
              </a:rPr>
              <a:t>: Chronic illnesses (e.g., diabetes, heart disease) exacerbate mental health issues.</a:t>
            </a:r>
          </a:p>
          <a:p>
            <a:pPr algn="ctr"/>
            <a:r>
              <a:rPr lang="en-US" sz="1100" b="1" kern="1200" dirty="0">
                <a:solidFill>
                  <a:schemeClr val="tx1"/>
                </a:solidFill>
                <a:latin typeface="+mn-lt"/>
                <a:ea typeface="+mn-ea"/>
                <a:cs typeface="+mn-cs"/>
              </a:rPr>
              <a:t>Unique Challenges</a:t>
            </a:r>
            <a:r>
              <a:rPr lang="en-US" sz="1100" kern="1200" dirty="0">
                <a:solidFill>
                  <a:schemeClr val="tx1"/>
                </a:solidFill>
                <a:latin typeface="+mn-lt"/>
                <a:ea typeface="+mn-ea"/>
                <a:cs typeface="+mn-cs"/>
              </a:rPr>
              <a:t>:</a:t>
            </a:r>
          </a:p>
          <a:p>
            <a:pPr marL="0" lvl="1" algn="ctr">
              <a:spcBef>
                <a:spcPts val="1000"/>
              </a:spcBef>
            </a:pPr>
            <a:r>
              <a:rPr lang="en-US" sz="1100" kern="1200" dirty="0">
                <a:solidFill>
                  <a:schemeClr val="tx1"/>
                </a:solidFill>
                <a:latin typeface="+mn-lt"/>
                <a:ea typeface="+mn-ea"/>
                <a:cs typeface="+mn-cs"/>
              </a:rPr>
              <a:t>Polypharmacy risks complicating psychopharmacology.</a:t>
            </a:r>
          </a:p>
          <a:p>
            <a:pPr marL="0" lvl="1" algn="ctr">
              <a:spcBef>
                <a:spcPts val="1000"/>
              </a:spcBef>
            </a:pPr>
            <a:r>
              <a:rPr lang="en-US" sz="1100" kern="1200" dirty="0">
                <a:solidFill>
                  <a:schemeClr val="tx1"/>
                </a:solidFill>
                <a:latin typeface="+mn-lt"/>
                <a:ea typeface="+mn-ea"/>
                <a:cs typeface="+mn-cs"/>
              </a:rPr>
              <a:t>Ageism in healthcare may lead to underdiagnosis (Stahl, 2021).</a:t>
            </a:r>
          </a:p>
          <a:p>
            <a:pPr algn="ctr"/>
            <a:r>
              <a:rPr lang="en-US" sz="1100" b="1" kern="1200" dirty="0">
                <a:solidFill>
                  <a:schemeClr val="tx1"/>
                </a:solidFill>
                <a:latin typeface="+mn-lt"/>
                <a:ea typeface="+mn-ea"/>
                <a:cs typeface="+mn-cs"/>
              </a:rPr>
              <a:t>Impact</a:t>
            </a:r>
            <a:r>
              <a:rPr lang="en-US" sz="1100" kern="1200" dirty="0">
                <a:solidFill>
                  <a:schemeClr val="tx1"/>
                </a:solidFill>
                <a:latin typeface="+mn-lt"/>
                <a:ea typeface="+mn-ea"/>
                <a:cs typeface="+mn-cs"/>
              </a:rPr>
              <a:t>: Untreated mental health issues reduce quality of life and increase mortality risk.</a:t>
            </a:r>
          </a:p>
          <a:p>
            <a:pPr algn="ctr"/>
            <a:endParaRPr lang="en-US" sz="1100" kern="1200" dirty="0">
              <a:solidFill>
                <a:schemeClr val="tx1"/>
              </a:solidFill>
              <a:latin typeface="+mn-lt"/>
              <a:ea typeface="+mn-ea"/>
              <a:cs typeface="+mn-cs"/>
            </a:endParaRPr>
          </a:p>
        </p:txBody>
      </p:sp>
      <p:sp>
        <p:nvSpPr>
          <p:cNvPr id="16" name="Arc 15">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Oval 17">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corded Sound">
            <a:hlinkClick r:id="" action="ppaction://media"/>
            <a:extLst>
              <a:ext uri="{FF2B5EF4-FFF2-40B4-BE49-F238E27FC236}">
                <a16:creationId xmlns:a16="http://schemas.microsoft.com/office/drawing/2014/main" id="{85933F05-BEBC-3DC4-8B57-69D4F4F04FC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354464349"/>
      </p:ext>
    </p:extLst>
  </p:cSld>
  <p:clrMapOvr>
    <a:masterClrMapping/>
  </p:clrMapOvr>
  <mc:AlternateContent xmlns:mc="http://schemas.openxmlformats.org/markup-compatibility/2006">
    <mc:Choice xmlns:p14="http://schemas.microsoft.com/office/powerpoint/2010/main" Requires="p14">
      <p:transition spd="slow" p14:dur="2000" advTm="56684"/>
    </mc:Choice>
    <mc:Fallback>
      <p:transition spd="slow" advTm="566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68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Rectangle 12">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EBF864EA-5E7B-D794-8AF7-FAA3892B054A}"/>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sz="4200" b="1" kern="1200">
                <a:solidFill>
                  <a:schemeClr val="tx1"/>
                </a:solidFill>
                <a:latin typeface="+mj-lt"/>
                <a:ea typeface="+mj-ea"/>
                <a:cs typeface="+mj-cs"/>
              </a:rPr>
              <a:t>Population-Specific Treatment Approaches</a:t>
            </a:r>
            <a:br>
              <a:rPr lang="en-US" sz="4200" b="1" kern="1200">
                <a:solidFill>
                  <a:schemeClr val="tx1"/>
                </a:solidFill>
                <a:latin typeface="+mj-lt"/>
                <a:ea typeface="+mj-ea"/>
                <a:cs typeface="+mj-cs"/>
              </a:rPr>
            </a:br>
            <a:endParaRPr lang="en-US" sz="4200" kern="1200">
              <a:solidFill>
                <a:schemeClr val="tx1"/>
              </a:solidFill>
              <a:latin typeface="+mj-lt"/>
              <a:ea typeface="+mj-ea"/>
              <a:cs typeface="+mj-cs"/>
            </a:endParaRPr>
          </a:p>
        </p:txBody>
      </p:sp>
      <p:sp>
        <p:nvSpPr>
          <p:cNvPr id="4" name="Rectangle 1">
            <a:extLst>
              <a:ext uri="{FF2B5EF4-FFF2-40B4-BE49-F238E27FC236}">
                <a16:creationId xmlns:a16="http://schemas.microsoft.com/office/drawing/2014/main" id="{16D072E7-4C30-E959-D708-B1C57E61C948}"/>
              </a:ext>
            </a:extLst>
          </p:cNvPr>
          <p:cNvSpPr>
            <a:spLocks noGrp="1" noChangeArrowheads="1"/>
          </p:cNvSpPr>
          <p:nvPr>
            <p:ph type="body" idx="1"/>
          </p:nvPr>
        </p:nvSpPr>
        <p:spPr bwMode="auto">
          <a:xfrm>
            <a:off x="3315031" y="4076802"/>
            <a:ext cx="5561938" cy="1534587"/>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p>
            <a:pPr marR="0" lvl="0" algn="ctr" fontAlgn="base">
              <a:spcAft>
                <a:spcPct val="0"/>
              </a:spcAft>
              <a:buClrTx/>
              <a:buSzTx/>
              <a:tabLst/>
            </a:pPr>
            <a:r>
              <a:rPr kumimoji="0" lang="en-US" altLang="en-US" sz="1000" b="1" i="0" u="none" strike="noStrike" kern="1200" cap="none" normalizeH="0" baseline="0">
                <a:ln>
                  <a:noFill/>
                </a:ln>
                <a:solidFill>
                  <a:schemeClr val="tx1"/>
                </a:solidFill>
                <a:effectLst/>
                <a:latin typeface="+mn-lt"/>
                <a:ea typeface="+mn-ea"/>
                <a:cs typeface="+mn-cs"/>
              </a:rPr>
              <a:t>Intervention 1: Cognitive-Behavioral Therapy (CBT)</a:t>
            </a:r>
            <a:endParaRPr kumimoji="0" lang="en-US" altLang="en-US" sz="1000" b="0" i="0" u="none" strike="noStrike" kern="1200" cap="none" normalizeH="0" baseline="0">
              <a:ln>
                <a:noFill/>
              </a:ln>
              <a:solidFill>
                <a:schemeClr val="tx1"/>
              </a:solidFill>
              <a:effectLst/>
              <a:latin typeface="+mn-lt"/>
              <a:ea typeface="+mn-ea"/>
              <a:cs typeface="+mn-cs"/>
            </a:endParaRPr>
          </a:p>
          <a:p>
            <a:pPr marR="0" lvl="0" algn="ctr" fontAlgn="base">
              <a:spcAft>
                <a:spcPct val="0"/>
              </a:spcAft>
              <a:buClrTx/>
              <a:buSzTx/>
              <a:tabLst/>
            </a:pPr>
            <a:r>
              <a:rPr kumimoji="0" lang="en-US" altLang="en-US" sz="1000" b="1" i="0" u="none" strike="noStrike" kern="1200" cap="none" normalizeH="0" baseline="0">
                <a:ln>
                  <a:noFill/>
                </a:ln>
                <a:solidFill>
                  <a:schemeClr val="tx1"/>
                </a:solidFill>
                <a:effectLst/>
                <a:latin typeface="+mn-lt"/>
                <a:ea typeface="+mn-ea"/>
                <a:cs typeface="+mn-cs"/>
              </a:rPr>
              <a:t>Description</a:t>
            </a:r>
            <a:r>
              <a:rPr kumimoji="0" lang="en-US" altLang="en-US" sz="1000" b="0" i="0" u="none" strike="noStrike" kern="1200" cap="none" normalizeH="0" baseline="0">
                <a:ln>
                  <a:noFill/>
                </a:ln>
                <a:solidFill>
                  <a:schemeClr val="tx1"/>
                </a:solidFill>
                <a:effectLst/>
                <a:latin typeface="+mn-lt"/>
                <a:ea typeface="+mn-ea"/>
                <a:cs typeface="+mn-cs"/>
              </a:rPr>
              <a:t>: Tailored CBT addresses depression and anxiety by focusing on negative thought patterns.</a:t>
            </a:r>
          </a:p>
          <a:p>
            <a:pPr marR="0" lvl="0" algn="ctr" fontAlgn="base">
              <a:spcAft>
                <a:spcPct val="0"/>
              </a:spcAft>
              <a:buClrTx/>
              <a:buSzTx/>
              <a:tabLst/>
            </a:pPr>
            <a:r>
              <a:rPr kumimoji="0" lang="en-US" altLang="en-US" sz="1000" b="1" i="0" u="none" strike="noStrike" kern="1200" cap="none" normalizeH="0" baseline="0">
                <a:ln>
                  <a:noFill/>
                </a:ln>
                <a:solidFill>
                  <a:schemeClr val="tx1"/>
                </a:solidFill>
                <a:effectLst/>
                <a:latin typeface="+mn-lt"/>
                <a:ea typeface="+mn-ea"/>
                <a:cs typeface="+mn-cs"/>
              </a:rPr>
              <a:t>Cultural Consideration</a:t>
            </a:r>
            <a:r>
              <a:rPr kumimoji="0" lang="en-US" altLang="en-US" sz="1000" b="0" i="0" u="none" strike="noStrike" kern="1200" cap="none" normalizeH="0" baseline="0">
                <a:ln>
                  <a:noFill/>
                </a:ln>
                <a:solidFill>
                  <a:schemeClr val="tx1"/>
                </a:solidFill>
                <a:effectLst/>
                <a:latin typeface="+mn-lt"/>
                <a:ea typeface="+mn-ea"/>
                <a:cs typeface="+mn-cs"/>
              </a:rPr>
              <a:t>: Use age-appropriate examples and respect cultural attitudes toward </a:t>
            </a:r>
          </a:p>
          <a:p>
            <a:pPr marR="0" lvl="0" algn="ctr" fontAlgn="base">
              <a:spcAft>
                <a:spcPct val="0"/>
              </a:spcAft>
              <a:buClrTx/>
              <a:buSzTx/>
              <a:tabLst/>
            </a:pPr>
            <a:r>
              <a:rPr kumimoji="0" lang="en-US" altLang="en-US" sz="1000" b="0" i="0" u="none" strike="noStrike" kern="1200" cap="none" normalizeH="0" baseline="0">
                <a:ln>
                  <a:noFill/>
                </a:ln>
                <a:solidFill>
                  <a:schemeClr val="tx1"/>
                </a:solidFill>
                <a:effectLst/>
                <a:latin typeface="+mn-lt"/>
                <a:ea typeface="+mn-ea"/>
                <a:cs typeface="+mn-cs"/>
              </a:rPr>
              <a:t>therapy (Wheeler, 2020).</a:t>
            </a:r>
          </a:p>
          <a:p>
            <a:pPr marR="0" lvl="0" algn="ctr" fontAlgn="base">
              <a:spcAft>
                <a:spcPct val="0"/>
              </a:spcAft>
              <a:buClrTx/>
              <a:buSzTx/>
              <a:tabLst/>
            </a:pPr>
            <a:r>
              <a:rPr kumimoji="0" lang="en-US" altLang="en-US" sz="1000" b="1" i="0" u="none" strike="noStrike" kern="1200" cap="none" normalizeH="0" baseline="0">
                <a:ln>
                  <a:noFill/>
                </a:ln>
                <a:solidFill>
                  <a:schemeClr val="tx1"/>
                </a:solidFill>
                <a:effectLst/>
                <a:latin typeface="+mn-lt"/>
                <a:ea typeface="+mn-ea"/>
                <a:cs typeface="+mn-cs"/>
              </a:rPr>
              <a:t>Evidence</a:t>
            </a:r>
            <a:r>
              <a:rPr kumimoji="0" lang="en-US" altLang="en-US" sz="1000" b="0" i="0" u="none" strike="noStrike" kern="1200" cap="none" normalizeH="0" baseline="0">
                <a:ln>
                  <a:noFill/>
                </a:ln>
                <a:solidFill>
                  <a:schemeClr val="tx1"/>
                </a:solidFill>
                <a:effectLst/>
                <a:latin typeface="+mn-lt"/>
                <a:ea typeface="+mn-ea"/>
                <a:cs typeface="+mn-cs"/>
              </a:rPr>
              <a:t>: Effective in reducing depressive symptoms in 70% of older adults (APA, 2019).</a:t>
            </a:r>
          </a:p>
          <a:p>
            <a:pPr marR="0" lvl="0" algn="ctr" fontAlgn="base">
              <a:spcAft>
                <a:spcPct val="0"/>
              </a:spcAft>
              <a:buClrTx/>
              <a:buSzTx/>
              <a:tabLst/>
            </a:pPr>
            <a:endParaRPr kumimoji="0" lang="en-US" altLang="en-US" sz="1000" b="0" i="0" u="none" strike="noStrike" kern="1200" cap="none" normalizeH="0" baseline="0">
              <a:ln>
                <a:noFill/>
              </a:ln>
              <a:solidFill>
                <a:schemeClr val="tx1"/>
              </a:solidFill>
              <a:effectLst/>
              <a:latin typeface="+mn-lt"/>
              <a:ea typeface="+mn-ea"/>
              <a:cs typeface="+mn-cs"/>
            </a:endParaRPr>
          </a:p>
        </p:txBody>
      </p:sp>
      <p:sp>
        <p:nvSpPr>
          <p:cNvPr id="17" name="Arc 16">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9" name="Oval 18">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corded Sound">
            <a:hlinkClick r:id="" action="ppaction://media"/>
            <a:extLst>
              <a:ext uri="{FF2B5EF4-FFF2-40B4-BE49-F238E27FC236}">
                <a16:creationId xmlns:a16="http://schemas.microsoft.com/office/drawing/2014/main" id="{2A0CEE96-FFBD-7CEA-6525-F7019BE561B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2006007387"/>
      </p:ext>
    </p:extLst>
  </p:cSld>
  <p:clrMapOvr>
    <a:masterClrMapping/>
  </p:clrMapOvr>
  <mc:AlternateContent xmlns:mc="http://schemas.openxmlformats.org/markup-compatibility/2006">
    <mc:Choice xmlns:p14="http://schemas.microsoft.com/office/powerpoint/2010/main" Requires="p14">
      <p:transition spd="slow" p14:dur="2000" advTm="55665"/>
    </mc:Choice>
    <mc:Fallback>
      <p:transition spd="slow" advTm="556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66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Rectangle 11">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EB871513-F91D-7AF8-5270-15C063833B34}"/>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sz="4200" b="1" kern="1200">
                <a:solidFill>
                  <a:schemeClr val="tx1"/>
                </a:solidFill>
                <a:latin typeface="+mj-lt"/>
                <a:ea typeface="+mj-ea"/>
                <a:cs typeface="+mj-cs"/>
              </a:rPr>
              <a:t>Population-Specific Treatment Approaches (Continued)</a:t>
            </a:r>
            <a:br>
              <a:rPr lang="en-US" sz="4200" b="1" kern="1200">
                <a:solidFill>
                  <a:schemeClr val="tx1"/>
                </a:solidFill>
                <a:latin typeface="+mj-lt"/>
                <a:ea typeface="+mj-ea"/>
                <a:cs typeface="+mj-cs"/>
              </a:rPr>
            </a:br>
            <a:endParaRPr lang="en-US" sz="4200" kern="1200">
              <a:solidFill>
                <a:schemeClr val="tx1"/>
              </a:solidFill>
              <a:latin typeface="+mj-lt"/>
              <a:ea typeface="+mj-ea"/>
              <a:cs typeface="+mj-cs"/>
            </a:endParaRPr>
          </a:p>
        </p:txBody>
      </p:sp>
      <p:sp>
        <p:nvSpPr>
          <p:cNvPr id="3" name="Text Placeholder 2">
            <a:extLst>
              <a:ext uri="{FF2B5EF4-FFF2-40B4-BE49-F238E27FC236}">
                <a16:creationId xmlns:a16="http://schemas.microsoft.com/office/drawing/2014/main" id="{19A9E922-0C39-5095-94C1-59C1558C07D2}"/>
              </a:ext>
            </a:extLst>
          </p:cNvPr>
          <p:cNvSpPr>
            <a:spLocks noGrp="1"/>
          </p:cNvSpPr>
          <p:nvPr>
            <p:ph type="body" idx="1"/>
          </p:nvPr>
        </p:nvSpPr>
        <p:spPr>
          <a:xfrm>
            <a:off x="3315031" y="4076802"/>
            <a:ext cx="5561938" cy="1534587"/>
          </a:xfrm>
        </p:spPr>
        <p:txBody>
          <a:bodyPr vert="horz" lIns="91440" tIns="45720" rIns="91440" bIns="45720" rtlCol="0">
            <a:normAutofit/>
          </a:bodyPr>
          <a:lstStyle/>
          <a:p>
            <a:pPr algn="ctr"/>
            <a:r>
              <a:rPr lang="en-US" sz="800" b="1" kern="1200">
                <a:solidFill>
                  <a:schemeClr val="tx1"/>
                </a:solidFill>
                <a:latin typeface="+mn-lt"/>
                <a:ea typeface="+mn-ea"/>
                <a:cs typeface="+mn-cs"/>
              </a:rPr>
              <a:t>Intervention 2: Reminiscence Therapy</a:t>
            </a:r>
            <a:endParaRPr lang="en-US" sz="800" kern="1200">
              <a:solidFill>
                <a:schemeClr val="tx1"/>
              </a:solidFill>
              <a:latin typeface="+mn-lt"/>
              <a:ea typeface="+mn-ea"/>
              <a:cs typeface="+mn-cs"/>
            </a:endParaRPr>
          </a:p>
          <a:p>
            <a:pPr marL="0" lvl="1" algn="ctr">
              <a:spcBef>
                <a:spcPts val="1000"/>
              </a:spcBef>
            </a:pPr>
            <a:r>
              <a:rPr lang="en-US" sz="800" b="1" kern="1200">
                <a:solidFill>
                  <a:schemeClr val="tx1"/>
                </a:solidFill>
                <a:latin typeface="+mn-lt"/>
                <a:ea typeface="+mn-ea"/>
                <a:cs typeface="+mn-cs"/>
              </a:rPr>
              <a:t>Description</a:t>
            </a:r>
            <a:r>
              <a:rPr lang="en-US" sz="800" kern="1200">
                <a:solidFill>
                  <a:schemeClr val="tx1"/>
                </a:solidFill>
                <a:latin typeface="+mn-lt"/>
                <a:ea typeface="+mn-ea"/>
                <a:cs typeface="+mn-cs"/>
              </a:rPr>
              <a:t>: Encourages older adults to reflect on positive life experiences to improve mood and self-esteem.</a:t>
            </a:r>
          </a:p>
          <a:p>
            <a:pPr marL="0" lvl="1" algn="ctr">
              <a:spcBef>
                <a:spcPts val="1000"/>
              </a:spcBef>
            </a:pPr>
            <a:r>
              <a:rPr lang="en-US" sz="800" b="1" kern="1200">
                <a:solidFill>
                  <a:schemeClr val="tx1"/>
                </a:solidFill>
                <a:latin typeface="+mn-lt"/>
                <a:ea typeface="+mn-ea"/>
                <a:cs typeface="+mn-cs"/>
              </a:rPr>
              <a:t>Social/Economic Consideration</a:t>
            </a:r>
            <a:r>
              <a:rPr lang="en-US" sz="800" kern="1200">
                <a:solidFill>
                  <a:schemeClr val="tx1"/>
                </a:solidFill>
                <a:latin typeface="+mn-lt"/>
                <a:ea typeface="+mn-ea"/>
                <a:cs typeface="+mn-cs"/>
              </a:rPr>
              <a:t>: Group-based sessions are cost-effective and foster social connection (Boland et al., 2022).</a:t>
            </a:r>
          </a:p>
          <a:p>
            <a:pPr marL="0" lvl="1" algn="ctr">
              <a:spcBef>
                <a:spcPts val="1000"/>
              </a:spcBef>
            </a:pPr>
            <a:r>
              <a:rPr lang="en-US" sz="800" b="1" kern="1200">
                <a:solidFill>
                  <a:schemeClr val="tx1"/>
                </a:solidFill>
                <a:latin typeface="+mn-lt"/>
                <a:ea typeface="+mn-ea"/>
                <a:cs typeface="+mn-cs"/>
              </a:rPr>
              <a:t>Evidence</a:t>
            </a:r>
            <a:r>
              <a:rPr lang="en-US" sz="800" kern="1200">
                <a:solidFill>
                  <a:schemeClr val="tx1"/>
                </a:solidFill>
                <a:latin typeface="+mn-lt"/>
                <a:ea typeface="+mn-ea"/>
                <a:cs typeface="+mn-cs"/>
              </a:rPr>
              <a:t>: Reduces depressive symptoms in 60% of participants (Journal of Geriatric Psychiatry, 2021).</a:t>
            </a:r>
          </a:p>
          <a:p>
            <a:pPr algn="ctr"/>
            <a:r>
              <a:rPr lang="en-US" sz="800" b="1" kern="1200">
                <a:solidFill>
                  <a:schemeClr val="tx1"/>
                </a:solidFill>
                <a:latin typeface="+mn-lt"/>
                <a:ea typeface="+mn-ea"/>
                <a:cs typeface="+mn-cs"/>
              </a:rPr>
              <a:t>Integration</a:t>
            </a:r>
            <a:r>
              <a:rPr lang="en-US" sz="800" kern="1200">
                <a:solidFill>
                  <a:schemeClr val="tx1"/>
                </a:solidFill>
                <a:latin typeface="+mn-lt"/>
                <a:ea typeface="+mn-ea"/>
                <a:cs typeface="+mn-cs"/>
              </a:rPr>
              <a:t>: Combine with psychopharmacology (e.g., SSRIs) for severe cases, monitoring for drug interactions (Stahl, 2021).</a:t>
            </a:r>
          </a:p>
          <a:p>
            <a:pPr algn="ctr"/>
            <a:endParaRPr lang="en-US" sz="800" kern="1200">
              <a:solidFill>
                <a:schemeClr val="tx1"/>
              </a:solidFill>
              <a:latin typeface="+mn-lt"/>
              <a:ea typeface="+mn-ea"/>
              <a:cs typeface="+mn-cs"/>
            </a:endParaRPr>
          </a:p>
        </p:txBody>
      </p:sp>
      <p:sp>
        <p:nvSpPr>
          <p:cNvPr id="16" name="Arc 15">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Oval 17">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corded Sound">
            <a:hlinkClick r:id="" action="ppaction://media"/>
            <a:extLst>
              <a:ext uri="{FF2B5EF4-FFF2-40B4-BE49-F238E27FC236}">
                <a16:creationId xmlns:a16="http://schemas.microsoft.com/office/drawing/2014/main" id="{3D771E5C-53C7-7586-0789-4D36498B6F7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2889571032"/>
      </p:ext>
    </p:extLst>
  </p:cSld>
  <p:clrMapOvr>
    <a:masterClrMapping/>
  </p:clrMapOvr>
  <mc:AlternateContent xmlns:mc="http://schemas.openxmlformats.org/markup-compatibility/2006">
    <mc:Choice xmlns:p14="http://schemas.microsoft.com/office/powerpoint/2010/main" Requires="p14">
      <p:transition spd="slow" p14:dur="2000" advTm="62101"/>
    </mc:Choice>
    <mc:Fallback>
      <p:transition spd="slow" advTm="621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10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Rectangle 11">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44D874EF-801F-E860-A807-8D12C15811D6}"/>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b="1" kern="1200">
                <a:solidFill>
                  <a:schemeClr val="tx1"/>
                </a:solidFill>
                <a:latin typeface="+mj-lt"/>
                <a:ea typeface="+mj-ea"/>
                <a:cs typeface="+mj-cs"/>
              </a:rPr>
              <a:t>Barriers to Care</a:t>
            </a:r>
            <a:br>
              <a:rPr lang="en-US" b="1" kern="1200">
                <a:solidFill>
                  <a:schemeClr val="tx1"/>
                </a:solidFill>
                <a:latin typeface="+mj-lt"/>
                <a:ea typeface="+mj-ea"/>
                <a:cs typeface="+mj-cs"/>
              </a:rPr>
            </a:br>
            <a:endParaRPr lang="en-US" b="1" kern="1200">
              <a:solidFill>
                <a:schemeClr val="tx1"/>
              </a:solidFill>
              <a:latin typeface="+mj-lt"/>
              <a:ea typeface="+mj-ea"/>
              <a:cs typeface="+mj-cs"/>
            </a:endParaRPr>
          </a:p>
        </p:txBody>
      </p:sp>
      <p:sp>
        <p:nvSpPr>
          <p:cNvPr id="3" name="Text Placeholder 2">
            <a:extLst>
              <a:ext uri="{FF2B5EF4-FFF2-40B4-BE49-F238E27FC236}">
                <a16:creationId xmlns:a16="http://schemas.microsoft.com/office/drawing/2014/main" id="{6A124EE7-F706-0A65-9A36-5996CA6509FE}"/>
              </a:ext>
            </a:extLst>
          </p:cNvPr>
          <p:cNvSpPr>
            <a:spLocks noGrp="1"/>
          </p:cNvSpPr>
          <p:nvPr>
            <p:ph type="body" idx="1"/>
          </p:nvPr>
        </p:nvSpPr>
        <p:spPr>
          <a:xfrm>
            <a:off x="3315031" y="4076802"/>
            <a:ext cx="5561938" cy="1534587"/>
          </a:xfrm>
        </p:spPr>
        <p:txBody>
          <a:bodyPr vert="horz" lIns="91440" tIns="45720" rIns="91440" bIns="45720" rtlCol="0">
            <a:normAutofit/>
          </a:bodyPr>
          <a:lstStyle/>
          <a:p>
            <a:pPr algn="ctr"/>
            <a:r>
              <a:rPr lang="en-US" sz="800" b="1" kern="1200">
                <a:solidFill>
                  <a:schemeClr val="tx1"/>
                </a:solidFill>
                <a:latin typeface="+mn-lt"/>
                <a:ea typeface="+mn-ea"/>
                <a:cs typeface="+mn-cs"/>
              </a:rPr>
              <a:t>Access Barriers</a:t>
            </a:r>
            <a:r>
              <a:rPr lang="en-US" sz="800" kern="1200">
                <a:solidFill>
                  <a:schemeClr val="tx1"/>
                </a:solidFill>
                <a:latin typeface="+mn-lt"/>
                <a:ea typeface="+mn-ea"/>
                <a:cs typeface="+mn-cs"/>
              </a:rPr>
              <a:t>:</a:t>
            </a:r>
          </a:p>
          <a:p>
            <a:pPr marL="0" lvl="1" algn="ctr">
              <a:spcBef>
                <a:spcPts val="1000"/>
              </a:spcBef>
            </a:pPr>
            <a:r>
              <a:rPr lang="en-US" sz="800" kern="1200">
                <a:solidFill>
                  <a:schemeClr val="tx1"/>
                </a:solidFill>
                <a:latin typeface="+mn-lt"/>
                <a:ea typeface="+mn-ea"/>
                <a:cs typeface="+mn-cs"/>
              </a:rPr>
              <a:t>Limited transportation: 21% of older adults don’t drive.</a:t>
            </a:r>
          </a:p>
          <a:p>
            <a:pPr marL="0" lvl="1" algn="ctr">
              <a:spcBef>
                <a:spcPts val="1000"/>
              </a:spcBef>
            </a:pPr>
            <a:r>
              <a:rPr lang="en-US" sz="800" kern="1200">
                <a:solidFill>
                  <a:schemeClr val="tx1"/>
                </a:solidFill>
                <a:latin typeface="+mn-lt"/>
                <a:ea typeface="+mn-ea"/>
                <a:cs typeface="+mn-cs"/>
              </a:rPr>
              <a:t>Insurance gaps: Medicare may not cover all mental health services.</a:t>
            </a:r>
          </a:p>
          <a:p>
            <a:pPr algn="ctr"/>
            <a:r>
              <a:rPr lang="en-US" sz="800" b="1" kern="1200">
                <a:solidFill>
                  <a:schemeClr val="tx1"/>
                </a:solidFill>
                <a:latin typeface="+mn-lt"/>
                <a:ea typeface="+mn-ea"/>
                <a:cs typeface="+mn-cs"/>
              </a:rPr>
              <a:t>Stigma</a:t>
            </a:r>
            <a:r>
              <a:rPr lang="en-US" sz="800" kern="1200">
                <a:solidFill>
                  <a:schemeClr val="tx1"/>
                </a:solidFill>
                <a:latin typeface="+mn-lt"/>
                <a:ea typeface="+mn-ea"/>
                <a:cs typeface="+mn-cs"/>
              </a:rPr>
              <a:t>: Older adults may view mental health treatment as weakness (Carlat, 2023).</a:t>
            </a:r>
          </a:p>
          <a:p>
            <a:pPr algn="ctr"/>
            <a:r>
              <a:rPr lang="en-US" sz="800" b="1" kern="1200">
                <a:solidFill>
                  <a:schemeClr val="tx1"/>
                </a:solidFill>
                <a:latin typeface="+mn-lt"/>
                <a:ea typeface="+mn-ea"/>
                <a:cs typeface="+mn-cs"/>
              </a:rPr>
              <a:t>Cultural Barriers</a:t>
            </a:r>
            <a:r>
              <a:rPr lang="en-US" sz="800" kern="1200">
                <a:solidFill>
                  <a:schemeClr val="tx1"/>
                </a:solidFill>
                <a:latin typeface="+mn-lt"/>
                <a:ea typeface="+mn-ea"/>
                <a:cs typeface="+mn-cs"/>
              </a:rPr>
              <a:t>: Mistrust of healthcare systems in minority groups.</a:t>
            </a:r>
          </a:p>
          <a:p>
            <a:pPr algn="ctr"/>
            <a:r>
              <a:rPr lang="en-US" sz="800" b="1" kern="1200">
                <a:solidFill>
                  <a:schemeClr val="tx1"/>
                </a:solidFill>
                <a:latin typeface="+mn-lt"/>
                <a:ea typeface="+mn-ea"/>
                <a:cs typeface="+mn-cs"/>
              </a:rPr>
              <a:t>Economic Factors</a:t>
            </a:r>
            <a:r>
              <a:rPr lang="en-US" sz="800" kern="1200">
                <a:solidFill>
                  <a:schemeClr val="tx1"/>
                </a:solidFill>
                <a:latin typeface="+mn-lt"/>
                <a:ea typeface="+mn-ea"/>
                <a:cs typeface="+mn-cs"/>
              </a:rPr>
              <a:t>: Fixed incomes limit affordability of care.</a:t>
            </a:r>
          </a:p>
          <a:p>
            <a:pPr algn="ctr"/>
            <a:endParaRPr lang="en-US" sz="800" kern="1200">
              <a:solidFill>
                <a:schemeClr val="tx1"/>
              </a:solidFill>
              <a:latin typeface="+mn-lt"/>
              <a:ea typeface="+mn-ea"/>
              <a:cs typeface="+mn-cs"/>
            </a:endParaRPr>
          </a:p>
        </p:txBody>
      </p:sp>
      <p:sp>
        <p:nvSpPr>
          <p:cNvPr id="16" name="Arc 15">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Oval 17">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corded Sound">
            <a:hlinkClick r:id="" action="ppaction://media"/>
            <a:extLst>
              <a:ext uri="{FF2B5EF4-FFF2-40B4-BE49-F238E27FC236}">
                <a16:creationId xmlns:a16="http://schemas.microsoft.com/office/drawing/2014/main" id="{8F3041BA-EA7A-AED9-FE03-9397EC1AC22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793650773"/>
      </p:ext>
    </p:extLst>
  </p:cSld>
  <p:clrMapOvr>
    <a:masterClrMapping/>
  </p:clrMapOvr>
  <mc:AlternateContent xmlns:mc="http://schemas.openxmlformats.org/markup-compatibility/2006">
    <mc:Choice xmlns:p14="http://schemas.microsoft.com/office/powerpoint/2010/main" Requires="p14">
      <p:transition spd="slow" p14:dur="2000" advTm="56076"/>
    </mc:Choice>
    <mc:Fallback>
      <p:transition spd="slow" advTm="560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07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Rectangle 11">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A41AEE4A-25EE-61B9-2B34-A13B78152374}"/>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sz="5600" b="1" kern="1200">
                <a:solidFill>
                  <a:schemeClr val="tx1"/>
                </a:solidFill>
                <a:latin typeface="+mj-lt"/>
                <a:ea typeface="+mj-ea"/>
                <a:cs typeface="+mj-cs"/>
              </a:rPr>
              <a:t>Potential Solutions</a:t>
            </a:r>
            <a:br>
              <a:rPr lang="en-US" sz="5600" b="1" kern="1200">
                <a:solidFill>
                  <a:schemeClr val="tx1"/>
                </a:solidFill>
                <a:latin typeface="+mj-lt"/>
                <a:ea typeface="+mj-ea"/>
                <a:cs typeface="+mj-cs"/>
              </a:rPr>
            </a:br>
            <a:endParaRPr lang="en-US" sz="5600" kern="1200">
              <a:solidFill>
                <a:schemeClr val="tx1"/>
              </a:solidFill>
              <a:latin typeface="+mj-lt"/>
              <a:ea typeface="+mj-ea"/>
              <a:cs typeface="+mj-cs"/>
            </a:endParaRPr>
          </a:p>
        </p:txBody>
      </p:sp>
      <p:sp>
        <p:nvSpPr>
          <p:cNvPr id="3" name="Text Placeholder 2">
            <a:extLst>
              <a:ext uri="{FF2B5EF4-FFF2-40B4-BE49-F238E27FC236}">
                <a16:creationId xmlns:a16="http://schemas.microsoft.com/office/drawing/2014/main" id="{C29ED88D-1419-E653-39A6-D1E5747574BA}"/>
              </a:ext>
            </a:extLst>
          </p:cNvPr>
          <p:cNvSpPr>
            <a:spLocks noGrp="1"/>
          </p:cNvSpPr>
          <p:nvPr>
            <p:ph type="body" idx="1"/>
          </p:nvPr>
        </p:nvSpPr>
        <p:spPr>
          <a:xfrm>
            <a:off x="3315031" y="4076802"/>
            <a:ext cx="5561938" cy="1534587"/>
          </a:xfrm>
        </p:spPr>
        <p:txBody>
          <a:bodyPr vert="horz" lIns="91440" tIns="45720" rIns="91440" bIns="45720" rtlCol="0">
            <a:normAutofit/>
          </a:bodyPr>
          <a:lstStyle/>
          <a:p>
            <a:pPr algn="ctr"/>
            <a:r>
              <a:rPr lang="en-US" sz="800" b="1" kern="1200">
                <a:solidFill>
                  <a:schemeClr val="tx1"/>
                </a:solidFill>
                <a:latin typeface="+mn-lt"/>
                <a:ea typeface="+mn-ea"/>
                <a:cs typeface="+mn-cs"/>
              </a:rPr>
              <a:t>Solutions</a:t>
            </a:r>
            <a:r>
              <a:rPr lang="en-US" sz="800" kern="1200">
                <a:solidFill>
                  <a:schemeClr val="tx1"/>
                </a:solidFill>
                <a:latin typeface="+mn-lt"/>
                <a:ea typeface="+mn-ea"/>
                <a:cs typeface="+mn-cs"/>
              </a:rPr>
              <a:t>:</a:t>
            </a:r>
          </a:p>
          <a:p>
            <a:pPr marL="0" lvl="1" algn="ctr">
              <a:spcBef>
                <a:spcPts val="1000"/>
              </a:spcBef>
            </a:pPr>
            <a:r>
              <a:rPr lang="en-US" sz="800" b="1" kern="1200">
                <a:solidFill>
                  <a:schemeClr val="tx1"/>
                </a:solidFill>
                <a:latin typeface="+mn-lt"/>
                <a:ea typeface="+mn-ea"/>
                <a:cs typeface="+mn-cs"/>
              </a:rPr>
              <a:t>Telehealth</a:t>
            </a:r>
            <a:r>
              <a:rPr lang="en-US" sz="800" kern="1200">
                <a:solidFill>
                  <a:schemeClr val="tx1"/>
                </a:solidFill>
                <a:latin typeface="+mn-lt"/>
                <a:ea typeface="+mn-ea"/>
                <a:cs typeface="+mn-cs"/>
              </a:rPr>
              <a:t>: Expands access for homebound older adults (APA, 2020).</a:t>
            </a:r>
          </a:p>
          <a:p>
            <a:pPr marL="0" lvl="1" algn="ctr">
              <a:spcBef>
                <a:spcPts val="1000"/>
              </a:spcBef>
            </a:pPr>
            <a:r>
              <a:rPr lang="en-US" sz="800" b="1" kern="1200">
                <a:solidFill>
                  <a:schemeClr val="tx1"/>
                </a:solidFill>
                <a:latin typeface="+mn-lt"/>
                <a:ea typeface="+mn-ea"/>
                <a:cs typeface="+mn-cs"/>
              </a:rPr>
              <a:t>Community Programs</a:t>
            </a:r>
            <a:r>
              <a:rPr lang="en-US" sz="800" kern="1200">
                <a:solidFill>
                  <a:schemeClr val="tx1"/>
                </a:solidFill>
                <a:latin typeface="+mn-lt"/>
                <a:ea typeface="+mn-ea"/>
                <a:cs typeface="+mn-cs"/>
              </a:rPr>
              <a:t>: Partner with senior centers for low-cost group therapy.</a:t>
            </a:r>
          </a:p>
          <a:p>
            <a:pPr marL="0" lvl="1" algn="ctr">
              <a:spcBef>
                <a:spcPts val="1000"/>
              </a:spcBef>
            </a:pPr>
            <a:r>
              <a:rPr lang="en-US" sz="800" b="1" kern="1200">
                <a:solidFill>
                  <a:schemeClr val="tx1"/>
                </a:solidFill>
                <a:latin typeface="+mn-lt"/>
                <a:ea typeface="+mn-ea"/>
                <a:cs typeface="+mn-cs"/>
              </a:rPr>
              <a:t>Education</a:t>
            </a:r>
            <a:r>
              <a:rPr lang="en-US" sz="800" kern="1200">
                <a:solidFill>
                  <a:schemeClr val="tx1"/>
                </a:solidFill>
                <a:latin typeface="+mn-lt"/>
                <a:ea typeface="+mn-ea"/>
                <a:cs typeface="+mn-cs"/>
              </a:rPr>
              <a:t>: Train providers to address ageism and cultural biases (Wheeler, 2020).</a:t>
            </a:r>
          </a:p>
          <a:p>
            <a:pPr marL="0" lvl="1" algn="ctr">
              <a:spcBef>
                <a:spcPts val="1000"/>
              </a:spcBef>
            </a:pPr>
            <a:r>
              <a:rPr lang="en-US" sz="800" b="1" kern="1200">
                <a:solidFill>
                  <a:schemeClr val="tx1"/>
                </a:solidFill>
                <a:latin typeface="+mn-lt"/>
                <a:ea typeface="+mn-ea"/>
                <a:cs typeface="+mn-cs"/>
              </a:rPr>
              <a:t>Advocacy</a:t>
            </a:r>
            <a:r>
              <a:rPr lang="en-US" sz="800" kern="1200">
                <a:solidFill>
                  <a:schemeClr val="tx1"/>
                </a:solidFill>
                <a:latin typeface="+mn-lt"/>
                <a:ea typeface="+mn-ea"/>
                <a:cs typeface="+mn-cs"/>
              </a:rPr>
              <a:t>: Push for expanded Medicare coverage for mental health services.</a:t>
            </a:r>
          </a:p>
          <a:p>
            <a:pPr algn="ctr"/>
            <a:r>
              <a:rPr lang="en-US" sz="800" b="1" kern="1200">
                <a:solidFill>
                  <a:schemeClr val="tx1"/>
                </a:solidFill>
                <a:latin typeface="+mn-lt"/>
                <a:ea typeface="+mn-ea"/>
                <a:cs typeface="+mn-cs"/>
              </a:rPr>
              <a:t>Outcome</a:t>
            </a:r>
            <a:r>
              <a:rPr lang="en-US" sz="800" kern="1200">
                <a:solidFill>
                  <a:schemeClr val="tx1"/>
                </a:solidFill>
                <a:latin typeface="+mn-lt"/>
                <a:ea typeface="+mn-ea"/>
                <a:cs typeface="+mn-cs"/>
              </a:rPr>
              <a:t>: Improves engagement and reduces disparities in care delivery.</a:t>
            </a:r>
          </a:p>
          <a:p>
            <a:pPr algn="ctr"/>
            <a:endParaRPr lang="en-US" sz="800" kern="1200">
              <a:solidFill>
                <a:schemeClr val="tx1"/>
              </a:solidFill>
              <a:latin typeface="+mn-lt"/>
              <a:ea typeface="+mn-ea"/>
              <a:cs typeface="+mn-cs"/>
            </a:endParaRPr>
          </a:p>
        </p:txBody>
      </p:sp>
      <p:sp>
        <p:nvSpPr>
          <p:cNvPr id="16" name="Arc 15">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Oval 17">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corded Sound">
            <a:hlinkClick r:id="" action="ppaction://media"/>
            <a:extLst>
              <a:ext uri="{FF2B5EF4-FFF2-40B4-BE49-F238E27FC236}">
                <a16:creationId xmlns:a16="http://schemas.microsoft.com/office/drawing/2014/main" id="{48B702CC-1D2D-E405-911A-6A65E0988FB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2017132360"/>
      </p:ext>
    </p:extLst>
  </p:cSld>
  <p:clrMapOvr>
    <a:masterClrMapping/>
  </p:clrMapOvr>
  <mc:AlternateContent xmlns:mc="http://schemas.openxmlformats.org/markup-compatibility/2006">
    <mc:Choice xmlns:p14="http://schemas.microsoft.com/office/powerpoint/2010/main" Requires="p14">
      <p:transition spd="slow" p14:dur="2000" advTm="63185"/>
    </mc:Choice>
    <mc:Fallback>
      <p:transition spd="slow" advTm="631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18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49</TotalTime>
  <Words>1990</Words>
  <Application>Microsoft Office PowerPoint</Application>
  <PresentationFormat>Widescreen</PresentationFormat>
  <Paragraphs>92</Paragraphs>
  <Slides>11</Slides>
  <Notes>10</Notes>
  <HiddenSlides>0</HiddenSlides>
  <MMClips>11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Aptos</vt:lpstr>
      <vt:lpstr>Aptos Display</vt:lpstr>
      <vt:lpstr>Arial</vt:lpstr>
      <vt:lpstr>Office Theme</vt:lpstr>
      <vt:lpstr>Mental Health Interventions for Older Adults </vt:lpstr>
      <vt:lpstr>Introduction </vt:lpstr>
      <vt:lpstr>Epidemiology </vt:lpstr>
      <vt:lpstr>Key Mental Health Needs </vt:lpstr>
      <vt:lpstr>Key Mental Health Needs (Continued) </vt:lpstr>
      <vt:lpstr>Population-Specific Treatment Approaches </vt:lpstr>
      <vt:lpstr>Population-Specific Treatment Approaches (Continued) </vt:lpstr>
      <vt:lpstr>Barriers to Care </vt:lpstr>
      <vt:lpstr>Potential Solutions </vt:lpstr>
      <vt:lpstr>Conclusion </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Sonia Smith</dc:creator>
  <cp:lastModifiedBy>Sonia Smith</cp:lastModifiedBy>
  <cp:revision>1</cp:revision>
  <dcterms:created xsi:type="dcterms:W3CDTF">2025-08-18T04:43:41Z</dcterms:created>
  <dcterms:modified xsi:type="dcterms:W3CDTF">2025-08-18T05:33:00Z</dcterms:modified>
</cp:coreProperties>
</file>